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8" r:id="rId3"/>
    <p:sldId id="261" r:id="rId4"/>
    <p:sldId id="270" r:id="rId5"/>
    <p:sldId id="259" r:id="rId6"/>
    <p:sldId id="263" r:id="rId7"/>
    <p:sldId id="269" r:id="rId8"/>
    <p:sldId id="262" r:id="rId9"/>
    <p:sldId id="260" r:id="rId10"/>
    <p:sldId id="266" r:id="rId11"/>
    <p:sldId id="257" r:id="rId12"/>
    <p:sldId id="265" r:id="rId13"/>
  </p:sldIdLst>
  <p:sldSz cx="12192000" cy="6858000"/>
  <p:notesSz cx="6858000" cy="9144000"/>
  <p:embeddedFontLst>
    <p:embeddedFont>
      <p:font typeface="Calibri Light" panose="020F0302020204030204" pitchFamily="34" charset="0"/>
      <p:regular r:id="rId14"/>
      <p: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Fira Sans Medium" panose="020B0604020202020204" charset="0"/>
      <p:regular r:id="rId24"/>
      <p:italic r:id="rId25"/>
    </p:embeddedFont>
    <p:embeddedFont>
      <p:font typeface="Segoe UI Light" panose="020B0502040204020203" pitchFamily="34" charset="0"/>
      <p:regular r:id="rId26"/>
      <p:italic r:id="rId27"/>
    </p:embeddedFont>
    <p:embeddedFont>
      <p:font typeface="Segoe UI" panose="020B0502040204020203" pitchFamily="34" charset="0"/>
      <p:regular r:id="rId28"/>
      <p:bold r:id="rId29"/>
      <p:italic r:id="rId30"/>
      <p:boldItalic r:id="rId31"/>
    </p:embeddedFont>
    <p:embeddedFont>
      <p:font typeface="Source Sans Pro" panose="020B060402020202020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300" userDrawn="1">
          <p15:clr>
            <a:srgbClr val="A4A3A4"/>
          </p15:clr>
        </p15:guide>
        <p15:guide id="6" orient="horz" pos="4020" userDrawn="1">
          <p15:clr>
            <a:srgbClr val="A4A3A4"/>
          </p15:clr>
        </p15:guide>
        <p15:guide id="7" pos="5768" userDrawn="1">
          <p15:clr>
            <a:srgbClr val="A4A3A4"/>
          </p15:clr>
        </p15:guide>
        <p15:guide id="8" orient="horz" pos="2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4478"/>
    <a:srgbClr val="70AD47"/>
    <a:srgbClr val="D9D9D9"/>
    <a:srgbClr val="00674B"/>
    <a:srgbClr val="00AAE1"/>
    <a:srgbClr val="131921"/>
    <a:srgbClr val="FF9900"/>
    <a:srgbClr val="232F3E"/>
    <a:srgbClr val="FFA542"/>
    <a:srgbClr val="18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6283" autoAdjust="0"/>
  </p:normalViewPr>
  <p:slideViewPr>
    <p:cSldViewPr snapToGrid="0" showGuides="1">
      <p:cViewPr varScale="1">
        <p:scale>
          <a:sx n="87" d="100"/>
          <a:sy n="87" d="100"/>
        </p:scale>
        <p:origin x="658" y="58"/>
      </p:cViewPr>
      <p:guideLst>
        <p:guide orient="horz" pos="2137"/>
        <p:guide pos="3840"/>
        <p:guide pos="415"/>
        <p:guide pos="7242"/>
        <p:guide orient="horz" pos="300"/>
        <p:guide orient="horz" pos="4020"/>
        <p:guide pos="5768"/>
        <p:guide orient="horz" pos="24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950630974354929E-2"/>
          <c:y val="4.2394190430985246E-2"/>
          <c:w val="0.95227759465063555"/>
          <c:h val="0.878545762781265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32F3E"/>
            </a:solidFill>
            <a:ln>
              <a:noFill/>
            </a:ln>
            <a:effectLst/>
          </c:spPr>
          <c:invertIfNegative val="0"/>
          <c:dPt>
            <c:idx val="7"/>
            <c:invertIfNegative val="0"/>
            <c:bubble3D val="0"/>
            <c:spPr>
              <a:solidFill>
                <a:srgbClr val="FF9900"/>
              </a:solidFill>
              <a:ln>
                <a:noFill/>
              </a:ln>
              <a:effectLst/>
            </c:spPr>
          </c:dPt>
          <c:cat>
            <c:numRef>
              <c:f>Sheet1!$A$2:$A$13</c:f>
              <c:numCache>
                <c:formatCode>General</c:formatCode>
                <c:ptCount val="9"/>
                <c:pt idx="0">
                  <c:v>2017</c:v>
                </c:pt>
                <c:pt idx="1">
                  <c:v>2016</c:v>
                </c:pt>
                <c:pt idx="2">
                  <c:v>2015</c:v>
                </c:pt>
                <c:pt idx="3">
                  <c:v>2011</c:v>
                </c:pt>
                <c:pt idx="4">
                  <c:v>2010</c:v>
                </c:pt>
                <c:pt idx="5">
                  <c:v>2013</c:v>
                </c:pt>
                <c:pt idx="6">
                  <c:v>2014</c:v>
                </c:pt>
                <c:pt idx="7">
                  <c:v>2012</c:v>
                </c:pt>
              </c:numCache>
            </c:numRef>
          </c:cat>
          <c:val>
            <c:numRef>
              <c:f>Sheet1!$B$2:$B$12</c:f>
              <c:numCache>
                <c:formatCode>General</c:formatCode>
                <c:ptCount val="8"/>
                <c:pt idx="0">
                  <c:v>10</c:v>
                </c:pt>
                <c:pt idx="1">
                  <c:v>11</c:v>
                </c:pt>
                <c:pt idx="2">
                  <c:v>13</c:v>
                </c:pt>
                <c:pt idx="3">
                  <c:v>14</c:v>
                </c:pt>
                <c:pt idx="4">
                  <c:v>17</c:v>
                </c:pt>
                <c:pt idx="5">
                  <c:v>24</c:v>
                </c:pt>
                <c:pt idx="6">
                  <c:v>27</c:v>
                </c:pt>
                <c:pt idx="7">
                  <c:v>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FF-4271-957D-4230817E62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1"/>
        <c:overlap val="-27"/>
        <c:axId val="1387355503"/>
        <c:axId val="1387370895"/>
      </c:barChart>
      <c:catAx>
        <c:axId val="1387355503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en-US"/>
          </a:p>
        </c:txPr>
        <c:crossAx val="1387370895"/>
        <c:crosses val="autoZero"/>
        <c:auto val="1"/>
        <c:lblAlgn val="ctr"/>
        <c:lblOffset val="100"/>
        <c:noMultiLvlLbl val="0"/>
      </c:catAx>
      <c:valAx>
        <c:axId val="1387370895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en-US"/>
          </a:p>
        </c:txPr>
        <c:crossAx val="13873555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950630974354929E-2"/>
          <c:y val="4.2394190430985246E-2"/>
          <c:w val="0.95227759465063555"/>
          <c:h val="0.878545762781265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32F3E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99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02E-4F33-95CB-AA3E4DC26C77}"/>
              </c:ext>
            </c:extLst>
          </c:dPt>
          <c:dPt>
            <c:idx val="7"/>
            <c:invertIfNegative val="0"/>
            <c:bubble3D val="0"/>
            <c:spPr>
              <a:solidFill>
                <a:srgbClr val="232F3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02E-4F33-95CB-AA3E4DC26C77}"/>
              </c:ext>
            </c:extLst>
          </c:dPt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movingAvg"/>
            <c:period val="2"/>
            <c:dispRSqr val="0"/>
            <c:dispEq val="0"/>
          </c:trendline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97</c:v>
                </c:pt>
                <c:pt idx="1">
                  <c:v>319</c:v>
                </c:pt>
                <c:pt idx="2">
                  <c:v>9</c:v>
                </c:pt>
                <c:pt idx="3">
                  <c:v>129</c:v>
                </c:pt>
                <c:pt idx="4">
                  <c:v>187</c:v>
                </c:pt>
                <c:pt idx="5">
                  <c:v>70</c:v>
                </c:pt>
                <c:pt idx="6">
                  <c:v>172</c:v>
                </c:pt>
                <c:pt idx="7">
                  <c:v>5</c:v>
                </c:pt>
                <c:pt idx="8">
                  <c:v>21</c:v>
                </c:pt>
                <c:pt idx="9">
                  <c:v>184</c:v>
                </c:pt>
                <c:pt idx="10">
                  <c:v>181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02E-4F33-95CB-AA3E4DC26C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1"/>
        <c:overlap val="-27"/>
        <c:axId val="1387355503"/>
        <c:axId val="1387370895"/>
      </c:barChart>
      <c:catAx>
        <c:axId val="1387355503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en-US"/>
          </a:p>
        </c:txPr>
        <c:crossAx val="1387370895"/>
        <c:crosses val="autoZero"/>
        <c:auto val="1"/>
        <c:lblAlgn val="ctr"/>
        <c:lblOffset val="100"/>
        <c:noMultiLvlLbl val="0"/>
      </c:catAx>
      <c:valAx>
        <c:axId val="1387370895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en-US"/>
          </a:p>
        </c:txPr>
        <c:crossAx val="13873555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Sales</a:t>
            </a:r>
            <a:endParaRPr lang="en-IN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FF99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CCBC-4743-8ADF-A010AF48FED5}"/>
              </c:ext>
            </c:extLst>
          </c:dPt>
          <c:dPt>
            <c:idx val="1"/>
            <c:bubble3D val="0"/>
            <c:spPr>
              <a:solidFill>
                <a:srgbClr val="13192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CBC-4743-8ADF-A010AF48FED5}"/>
              </c:ext>
            </c:extLst>
          </c:dPt>
          <c:dPt>
            <c:idx val="2"/>
            <c:bubble3D val="0"/>
            <c:spPr>
              <a:solidFill>
                <a:srgbClr val="00AAE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CCBC-4743-8ADF-A010AF48FED5}"/>
              </c:ext>
            </c:extLst>
          </c:dPt>
          <c:dPt>
            <c:idx val="3"/>
            <c:bubble3D val="0"/>
            <c:spPr>
              <a:solidFill>
                <a:srgbClr val="00674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CBC-4743-8ADF-A010AF48FED5}"/>
              </c:ext>
            </c:extLst>
          </c:dPt>
          <c:dPt>
            <c:idx val="4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CCBC-4743-8ADF-A010AF48FED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Sheet1!$A$2:$A$8</c:f>
              <c:strCache>
                <c:ptCount val="7"/>
                <c:pt idx="0">
                  <c:v>Sub saharan Africa</c:v>
                </c:pt>
                <c:pt idx="1">
                  <c:v>Europe</c:v>
                </c:pt>
                <c:pt idx="2">
                  <c:v>Asia</c:v>
                </c:pt>
                <c:pt idx="3">
                  <c:v>Middle east &amp; North America</c:v>
                </c:pt>
                <c:pt idx="4">
                  <c:v>Autralia and Ocania</c:v>
                </c:pt>
                <c:pt idx="5">
                  <c:v>Central america &amp; carrebian</c:v>
                </c:pt>
                <c:pt idx="6">
                  <c:v>North America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1709</c:v>
                </c:pt>
                <c:pt idx="1">
                  <c:v>710</c:v>
                </c:pt>
                <c:pt idx="2">
                  <c:v>221</c:v>
                </c:pt>
                <c:pt idx="3">
                  <c:v>117</c:v>
                </c:pt>
                <c:pt idx="4">
                  <c:v>167</c:v>
                </c:pt>
                <c:pt idx="5">
                  <c:v>60</c:v>
                </c:pt>
                <c:pt idx="6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BC-4743-8ADF-A010AF48FE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Profit</a:t>
            </a:r>
            <a:endParaRPr lang="en-IN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FF99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DD9-486D-A22E-5AD98FDE6901}"/>
              </c:ext>
            </c:extLst>
          </c:dPt>
          <c:dPt>
            <c:idx val="1"/>
            <c:bubble3D val="0"/>
            <c:spPr>
              <a:solidFill>
                <a:srgbClr val="00AAE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DD9-486D-A22E-5AD98FDE6901}"/>
              </c:ext>
            </c:extLst>
          </c:dPt>
          <c:dPt>
            <c:idx val="2"/>
            <c:bubble3D val="0"/>
            <c:spPr>
              <a:solidFill>
                <a:srgbClr val="00674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DD9-486D-A22E-5AD98FDE6901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DD9-486D-A22E-5AD98FDE6901}"/>
              </c:ext>
            </c:extLst>
          </c:dPt>
          <c:dPt>
            <c:idx val="4"/>
            <c:bubble3D val="0"/>
            <c:spPr>
              <a:solidFill>
                <a:srgbClr val="13192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8DD9-486D-A22E-5AD98FDE690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Sheet1!$A$2:$A$8</c:f>
              <c:strCache>
                <c:ptCount val="7"/>
                <c:pt idx="0">
                  <c:v>Sub saharan Africa</c:v>
                </c:pt>
                <c:pt idx="1">
                  <c:v>Europe</c:v>
                </c:pt>
                <c:pt idx="2">
                  <c:v>Asia</c:v>
                </c:pt>
                <c:pt idx="3">
                  <c:v>Middle east &amp; North America</c:v>
                </c:pt>
                <c:pt idx="4">
                  <c:v>Australlia &amp; Oceania</c:v>
                </c:pt>
                <c:pt idx="5">
                  <c:v>Central America &amp; Carrebian</c:v>
                </c:pt>
                <c:pt idx="6">
                  <c:v>North America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12</c:v>
                </c:pt>
                <c:pt idx="1">
                  <c:v>11</c:v>
                </c:pt>
                <c:pt idx="2">
                  <c:v>6</c:v>
                </c:pt>
                <c:pt idx="3">
                  <c:v>5</c:v>
                </c:pt>
                <c:pt idx="4">
                  <c:v>4</c:v>
                </c:pt>
                <c:pt idx="5">
                  <c:v>2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BC-4743-8ADF-A010AF48FE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2960CAF-861B-4DA5-991A-1546B2B4F1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3299" y="1095375"/>
            <a:ext cx="3590925" cy="4667250"/>
          </a:xfrm>
          <a:custGeom>
            <a:avLst/>
            <a:gdLst>
              <a:gd name="connsiteX0" fmla="*/ 312734 w 3590925"/>
              <a:gd name="connsiteY0" fmla="*/ 0 h 4667250"/>
              <a:gd name="connsiteX1" fmla="*/ 3278191 w 3590925"/>
              <a:gd name="connsiteY1" fmla="*/ 0 h 4667250"/>
              <a:gd name="connsiteX2" fmla="*/ 3590925 w 3590925"/>
              <a:gd name="connsiteY2" fmla="*/ 312734 h 4667250"/>
              <a:gd name="connsiteX3" fmla="*/ 3590925 w 3590925"/>
              <a:gd name="connsiteY3" fmla="*/ 4354516 h 4667250"/>
              <a:gd name="connsiteX4" fmla="*/ 3278191 w 3590925"/>
              <a:gd name="connsiteY4" fmla="*/ 4667250 h 4667250"/>
              <a:gd name="connsiteX5" fmla="*/ 312734 w 3590925"/>
              <a:gd name="connsiteY5" fmla="*/ 4667250 h 4667250"/>
              <a:gd name="connsiteX6" fmla="*/ 0 w 3590925"/>
              <a:gd name="connsiteY6" fmla="*/ 4354516 h 4667250"/>
              <a:gd name="connsiteX7" fmla="*/ 0 w 3590925"/>
              <a:gd name="connsiteY7" fmla="*/ 312734 h 4667250"/>
              <a:gd name="connsiteX8" fmla="*/ 312734 w 3590925"/>
              <a:gd name="connsiteY8" fmla="*/ 0 h 466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90925" h="4667250">
                <a:moveTo>
                  <a:pt x="312734" y="0"/>
                </a:moveTo>
                <a:lnTo>
                  <a:pt x="3278191" y="0"/>
                </a:lnTo>
                <a:cubicBezTo>
                  <a:pt x="3450909" y="0"/>
                  <a:pt x="3590925" y="140016"/>
                  <a:pt x="3590925" y="312734"/>
                </a:cubicBezTo>
                <a:lnTo>
                  <a:pt x="3590925" y="4354516"/>
                </a:lnTo>
                <a:cubicBezTo>
                  <a:pt x="3590925" y="4527234"/>
                  <a:pt x="3450909" y="4667250"/>
                  <a:pt x="3278191" y="4667250"/>
                </a:cubicBezTo>
                <a:lnTo>
                  <a:pt x="312734" y="4667250"/>
                </a:lnTo>
                <a:cubicBezTo>
                  <a:pt x="140016" y="4667250"/>
                  <a:pt x="0" y="4527234"/>
                  <a:pt x="0" y="4354516"/>
                </a:cubicBezTo>
                <a:lnTo>
                  <a:pt x="0" y="312734"/>
                </a:lnTo>
                <a:cubicBezTo>
                  <a:pt x="0" y="140016"/>
                  <a:pt x="140016" y="0"/>
                  <a:pt x="3127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756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962F-E843-4796-A161-C9ED6D76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8781-6CDB-4BB3-BD02-9A729F19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B6EE6-B9B5-446A-9442-B6C746F8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721F-EE68-427C-91E4-AC64563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8722-B26B-4E13-8D6D-2E97C6ED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F81A14-FB9F-46B7-B6FB-EA02364F7C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9025" y="1937268"/>
            <a:ext cx="5206611" cy="3349690"/>
          </a:xfrm>
          <a:custGeom>
            <a:avLst/>
            <a:gdLst>
              <a:gd name="connsiteX0" fmla="*/ 139180 w 5206611"/>
              <a:gd name="connsiteY0" fmla="*/ 0 h 3349690"/>
              <a:gd name="connsiteX1" fmla="*/ 5067431 w 5206611"/>
              <a:gd name="connsiteY1" fmla="*/ 0 h 3349690"/>
              <a:gd name="connsiteX2" fmla="*/ 5206611 w 5206611"/>
              <a:gd name="connsiteY2" fmla="*/ 139180 h 3349690"/>
              <a:gd name="connsiteX3" fmla="*/ 5206611 w 5206611"/>
              <a:gd name="connsiteY3" fmla="*/ 3210510 h 3349690"/>
              <a:gd name="connsiteX4" fmla="*/ 5067431 w 5206611"/>
              <a:gd name="connsiteY4" fmla="*/ 3349690 h 3349690"/>
              <a:gd name="connsiteX5" fmla="*/ 139180 w 5206611"/>
              <a:gd name="connsiteY5" fmla="*/ 3349690 h 3349690"/>
              <a:gd name="connsiteX6" fmla="*/ 0 w 5206611"/>
              <a:gd name="connsiteY6" fmla="*/ 3210510 h 3349690"/>
              <a:gd name="connsiteX7" fmla="*/ 0 w 5206611"/>
              <a:gd name="connsiteY7" fmla="*/ 139180 h 3349690"/>
              <a:gd name="connsiteX8" fmla="*/ 139180 w 5206611"/>
              <a:gd name="connsiteY8" fmla="*/ 0 h 3349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06611" h="3349690">
                <a:moveTo>
                  <a:pt x="139180" y="0"/>
                </a:moveTo>
                <a:lnTo>
                  <a:pt x="5067431" y="0"/>
                </a:lnTo>
                <a:cubicBezTo>
                  <a:pt x="5144298" y="0"/>
                  <a:pt x="5206611" y="62313"/>
                  <a:pt x="5206611" y="139180"/>
                </a:cubicBezTo>
                <a:lnTo>
                  <a:pt x="5206611" y="3210510"/>
                </a:lnTo>
                <a:cubicBezTo>
                  <a:pt x="5206611" y="3287377"/>
                  <a:pt x="5144298" y="3349690"/>
                  <a:pt x="5067431" y="3349690"/>
                </a:cubicBezTo>
                <a:lnTo>
                  <a:pt x="139180" y="3349690"/>
                </a:lnTo>
                <a:cubicBezTo>
                  <a:pt x="62313" y="3349690"/>
                  <a:pt x="0" y="3287377"/>
                  <a:pt x="0" y="3210510"/>
                </a:cubicBezTo>
                <a:lnTo>
                  <a:pt x="0" y="139180"/>
                </a:lnTo>
                <a:cubicBezTo>
                  <a:pt x="0" y="62313"/>
                  <a:pt x="62313" y="0"/>
                  <a:pt x="1391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FE1E317-8122-4D45-8E3E-80072EC743B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81160" y="2620011"/>
            <a:ext cx="1427728" cy="2933647"/>
          </a:xfrm>
          <a:custGeom>
            <a:avLst/>
            <a:gdLst>
              <a:gd name="connsiteX0" fmla="*/ 187889 w 1427728"/>
              <a:gd name="connsiteY0" fmla="*/ 0 h 2933647"/>
              <a:gd name="connsiteX1" fmla="*/ 1239839 w 1427728"/>
              <a:gd name="connsiteY1" fmla="*/ 0 h 2933647"/>
              <a:gd name="connsiteX2" fmla="*/ 1427728 w 1427728"/>
              <a:gd name="connsiteY2" fmla="*/ 187889 h 2933647"/>
              <a:gd name="connsiteX3" fmla="*/ 1427728 w 1427728"/>
              <a:gd name="connsiteY3" fmla="*/ 2745758 h 2933647"/>
              <a:gd name="connsiteX4" fmla="*/ 1239839 w 1427728"/>
              <a:gd name="connsiteY4" fmla="*/ 2933647 h 2933647"/>
              <a:gd name="connsiteX5" fmla="*/ 187889 w 1427728"/>
              <a:gd name="connsiteY5" fmla="*/ 2933647 h 2933647"/>
              <a:gd name="connsiteX6" fmla="*/ 0 w 1427728"/>
              <a:gd name="connsiteY6" fmla="*/ 2745758 h 2933647"/>
              <a:gd name="connsiteX7" fmla="*/ 0 w 1427728"/>
              <a:gd name="connsiteY7" fmla="*/ 187889 h 2933647"/>
              <a:gd name="connsiteX8" fmla="*/ 187889 w 1427728"/>
              <a:gd name="connsiteY8" fmla="*/ 0 h 2933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27728" h="2933647">
                <a:moveTo>
                  <a:pt x="187889" y="0"/>
                </a:moveTo>
                <a:lnTo>
                  <a:pt x="1239839" y="0"/>
                </a:lnTo>
                <a:cubicBezTo>
                  <a:pt x="1343607" y="0"/>
                  <a:pt x="1427728" y="84121"/>
                  <a:pt x="1427728" y="187889"/>
                </a:cubicBezTo>
                <a:lnTo>
                  <a:pt x="1427728" y="2745758"/>
                </a:lnTo>
                <a:cubicBezTo>
                  <a:pt x="1427728" y="2849526"/>
                  <a:pt x="1343607" y="2933647"/>
                  <a:pt x="1239839" y="2933647"/>
                </a:cubicBezTo>
                <a:lnTo>
                  <a:pt x="187889" y="2933647"/>
                </a:lnTo>
                <a:cubicBezTo>
                  <a:pt x="84121" y="2933647"/>
                  <a:pt x="0" y="2849526"/>
                  <a:pt x="0" y="2745758"/>
                </a:cubicBezTo>
                <a:lnTo>
                  <a:pt x="0" y="187889"/>
                </a:lnTo>
                <a:cubicBezTo>
                  <a:pt x="0" y="84121"/>
                  <a:pt x="84121" y="0"/>
                  <a:pt x="18788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3447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0354F-2012-4029-9730-271EC3635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C55F-E642-46A2-AC21-9964AA553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1242C-FDCE-4D21-B817-E558F4685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195A9-FA22-4C81-9F51-1591A4449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40D58-B8D1-4908-83F2-66FB74081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56B33-A575-4453-ACC3-2C4206CFF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D3D68-175E-4CFA-9324-7BDA938EE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30B8E-D15F-4A4A-87C6-8D0E25953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08E0E-8AC4-4768-BFEC-32AB2E026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AD9A2-F0AC-49B7-A2EE-E8461BD22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C0028-707D-46D3-8CC3-5FDB72FE0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FEE4E-C111-42F9-8BB6-746E32D56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735DA-7523-4CFF-9DFC-8E4E2619F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C3EAE-EB02-4501-9EE5-3BC1AF069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A28CF6-4F3B-4542-92C8-25C006568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1217DC-0C6D-48B9-81EF-3D00E6BFF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3C24F4-66DE-48A8-9D49-40DA37F62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F56F18-AD73-4E71-AF9B-3AB91B7F0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DC409-F581-4FA3-8470-49C1CF2C8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959F-D94F-4A3D-A24D-40E998CA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D3C73D-5419-44B5-AA21-49796EA78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27FCA-52C9-41C4-8066-ED3083E8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A93430-DE59-4BE6-9095-A839C07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99BF92-7A7C-4058-BB24-D42AFCB8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E9ABA-2B03-4C5B-9270-EC42625F7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01FDB-556A-4B27-A9A9-18EAB9D17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DFD6-00C6-482F-B7A6-34704346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8055-61A4-4A30-A0D2-3A0A2F06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B1B23-E579-4666-AEBE-62A3489D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89FB2-B9BA-4C64-A3CC-7491909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4EB4-B9E2-4695-BBB7-DF34F3804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A07C-36EF-4AD9-8AD8-759044DD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E4494-F332-4EBB-A5DB-1017AE278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47CA2-0954-40A9-9D99-730920CF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C8143-B631-4DA1-87F9-783F74914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7DCE4-4E07-446E-96D1-178DBD7D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130A-AA2D-47B3-ADD8-9F1014DA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BEF34-BEB7-4321-8FAC-297314A4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" name="Graphic 4">
            <a:extLst>
              <a:ext uri="{FF2B5EF4-FFF2-40B4-BE49-F238E27FC236}">
                <a16:creationId xmlns:a16="http://schemas.microsoft.com/office/drawing/2014/main" id="{834BA1D4-0C72-474A-83FF-2D1B207A407E}"/>
              </a:ext>
            </a:extLst>
          </p:cNvPr>
          <p:cNvSpPr/>
          <p:nvPr/>
        </p:nvSpPr>
        <p:spPr>
          <a:xfrm rot="2476041">
            <a:off x="-1505993" y="-2254131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" name="Graphic 4">
            <a:extLst>
              <a:ext uri="{FF2B5EF4-FFF2-40B4-BE49-F238E27FC236}">
                <a16:creationId xmlns:a16="http://schemas.microsoft.com/office/drawing/2014/main" id="{8C23666D-AA0B-4055-B6D1-F271DD034ADC}"/>
              </a:ext>
            </a:extLst>
          </p:cNvPr>
          <p:cNvSpPr/>
          <p:nvPr/>
        </p:nvSpPr>
        <p:spPr>
          <a:xfrm rot="3140551">
            <a:off x="-2192543" y="-2808187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2DD0B8-1BD4-48CA-8863-8067FDD9A41A}"/>
              </a:ext>
            </a:extLst>
          </p:cNvPr>
          <p:cNvGrpSpPr/>
          <p:nvPr/>
        </p:nvGrpSpPr>
        <p:grpSpPr>
          <a:xfrm>
            <a:off x="4008257" y="2611185"/>
            <a:ext cx="4193777" cy="1629333"/>
            <a:chOff x="4008257" y="2544510"/>
            <a:chExt cx="4193777" cy="162933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9BD28D-55F8-486A-9F93-D3268DEDBC31}"/>
                </a:ext>
              </a:extLst>
            </p:cNvPr>
            <p:cNvSpPr txBox="1"/>
            <p:nvPr/>
          </p:nvSpPr>
          <p:spPr>
            <a:xfrm>
              <a:off x="4008257" y="2544510"/>
              <a:ext cx="4193777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8800" dirty="0">
                  <a:latin typeface="Fira Sans Medium" panose="020B0603050000020004" pitchFamily="34" charset="0"/>
                </a:rPr>
                <a:t>amazon</a:t>
              </a:r>
              <a:endParaRPr lang="en-IN" sz="7200" dirty="0">
                <a:latin typeface="Fira Sans Medium" panose="020B0603050000020004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DDA832C-0B8E-44C3-8812-0B0115BD3728}"/>
                </a:ext>
              </a:extLst>
            </p:cNvPr>
            <p:cNvGrpSpPr/>
            <p:nvPr/>
          </p:nvGrpSpPr>
          <p:grpSpPr>
            <a:xfrm>
              <a:off x="4348163" y="3770174"/>
              <a:ext cx="2162175" cy="403669"/>
              <a:chOff x="3184693" y="3692320"/>
              <a:chExt cx="4123771" cy="928898"/>
            </a:xfrm>
            <a:solidFill>
              <a:srgbClr val="FF9900"/>
            </a:solidFill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E72E5EF1-F411-425A-A90F-C84961599327}"/>
                  </a:ext>
                </a:extLst>
              </p:cNvPr>
              <p:cNvSpPr/>
              <p:nvPr/>
            </p:nvSpPr>
            <p:spPr>
              <a:xfrm>
                <a:off x="3184693" y="3773539"/>
                <a:ext cx="3760827" cy="847679"/>
              </a:xfrm>
              <a:custGeom>
                <a:avLst/>
                <a:gdLst>
                  <a:gd name="connsiteX0" fmla="*/ 4569032 w 4609853"/>
                  <a:gd name="connsiteY0" fmla="*/ 413392 h 1039050"/>
                  <a:gd name="connsiteX1" fmla="*/ 2522490 w 4609853"/>
                  <a:gd name="connsiteY1" fmla="*/ 1039051 h 1039050"/>
                  <a:gd name="connsiteX2" fmla="*/ 22339 w 4609853"/>
                  <a:gd name="connsiteY2" fmla="*/ 85017 h 1039050"/>
                  <a:gd name="connsiteX3" fmla="*/ 79146 w 4609853"/>
                  <a:gd name="connsiteY3" fmla="*/ 10798 h 1039050"/>
                  <a:gd name="connsiteX4" fmla="*/ 2580535 w 4609853"/>
                  <a:gd name="connsiteY4" fmla="*/ 674186 h 1039050"/>
                  <a:gd name="connsiteX5" fmla="*/ 4488602 w 4609853"/>
                  <a:gd name="connsiteY5" fmla="*/ 284033 h 1039050"/>
                  <a:gd name="connsiteX6" fmla="*/ 4569032 w 4609853"/>
                  <a:gd name="connsiteY6" fmla="*/ 413392 h 103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09853" h="1039050">
                    <a:moveTo>
                      <a:pt x="4569032" y="413392"/>
                    </a:moveTo>
                    <a:cubicBezTo>
                      <a:pt x="4015524" y="821376"/>
                      <a:pt x="3213233" y="1039051"/>
                      <a:pt x="2522490" y="1039051"/>
                    </a:cubicBezTo>
                    <a:cubicBezTo>
                      <a:pt x="1553940" y="1039051"/>
                      <a:pt x="682003" y="680825"/>
                      <a:pt x="22339" y="85017"/>
                    </a:cubicBezTo>
                    <a:cubicBezTo>
                      <a:pt x="-29486" y="38164"/>
                      <a:pt x="16958" y="-25682"/>
                      <a:pt x="79146" y="10798"/>
                    </a:cubicBezTo>
                    <a:cubicBezTo>
                      <a:pt x="791045" y="425003"/>
                      <a:pt x="1671279" y="674186"/>
                      <a:pt x="2580535" y="674186"/>
                    </a:cubicBezTo>
                    <a:cubicBezTo>
                      <a:pt x="3193755" y="674186"/>
                      <a:pt x="3868334" y="547313"/>
                      <a:pt x="4488602" y="284033"/>
                    </a:cubicBezTo>
                    <a:cubicBezTo>
                      <a:pt x="4582300" y="244228"/>
                      <a:pt x="4660662" y="345393"/>
                      <a:pt x="4569032" y="41339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036A53D7-29B1-45C8-9FA1-87C9D13A5BE1}"/>
                  </a:ext>
                </a:extLst>
              </p:cNvPr>
              <p:cNvSpPr/>
              <p:nvPr/>
            </p:nvSpPr>
            <p:spPr>
              <a:xfrm>
                <a:off x="6535428" y="3692320"/>
                <a:ext cx="773036" cy="761368"/>
              </a:xfrm>
              <a:custGeom>
                <a:avLst/>
                <a:gdLst>
                  <a:gd name="connsiteX0" fmla="*/ 691963 w 947553"/>
                  <a:gd name="connsiteY0" fmla="*/ 249669 h 933254"/>
                  <a:gd name="connsiteX1" fmla="*/ 45996 w 947553"/>
                  <a:gd name="connsiteY1" fmla="*/ 228114 h 933254"/>
                  <a:gd name="connsiteX2" fmla="*/ 32309 w 947553"/>
                  <a:gd name="connsiteY2" fmla="*/ 153476 h 933254"/>
                  <a:gd name="connsiteX3" fmla="*/ 928297 w 947553"/>
                  <a:gd name="connsiteY3" fmla="*/ 69723 h 933254"/>
                  <a:gd name="connsiteX4" fmla="*/ 615258 w 947553"/>
                  <a:gd name="connsiteY4" fmla="*/ 913476 h 933254"/>
                  <a:gd name="connsiteX5" fmla="*/ 546430 w 947553"/>
                  <a:gd name="connsiteY5" fmla="*/ 880719 h 933254"/>
                  <a:gd name="connsiteX6" fmla="*/ 691963 w 947553"/>
                  <a:gd name="connsiteY6" fmla="*/ 249669 h 933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7553" h="933254">
                    <a:moveTo>
                      <a:pt x="691963" y="249669"/>
                    </a:moveTo>
                    <a:cubicBezTo>
                      <a:pt x="621477" y="159286"/>
                      <a:pt x="224275" y="206968"/>
                      <a:pt x="45996" y="228114"/>
                    </a:cubicBezTo>
                    <a:cubicBezTo>
                      <a:pt x="-8325" y="234743"/>
                      <a:pt x="-16612" y="187480"/>
                      <a:pt x="32309" y="153476"/>
                    </a:cubicBezTo>
                    <a:cubicBezTo>
                      <a:pt x="348663" y="-69171"/>
                      <a:pt x="867765" y="-4906"/>
                      <a:pt x="928297" y="69723"/>
                    </a:cubicBezTo>
                    <a:cubicBezTo>
                      <a:pt x="988828" y="144770"/>
                      <a:pt x="912543" y="665111"/>
                      <a:pt x="615258" y="913476"/>
                    </a:cubicBezTo>
                    <a:cubicBezTo>
                      <a:pt x="569652" y="951614"/>
                      <a:pt x="526123" y="931297"/>
                      <a:pt x="546430" y="880719"/>
                    </a:cubicBezTo>
                    <a:cubicBezTo>
                      <a:pt x="613191" y="714041"/>
                      <a:pt x="762866" y="340471"/>
                      <a:pt x="691963" y="249669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25" name="Graphic 11">
            <a:extLst>
              <a:ext uri="{FF2B5EF4-FFF2-40B4-BE49-F238E27FC236}">
                <a16:creationId xmlns:a16="http://schemas.microsoft.com/office/drawing/2014/main" id="{22B03510-4CF1-46CA-BE80-1E37CD0837F6}"/>
              </a:ext>
            </a:extLst>
          </p:cNvPr>
          <p:cNvSpPr/>
          <p:nvPr/>
        </p:nvSpPr>
        <p:spPr>
          <a:xfrm rot="8901965">
            <a:off x="2258794" y="555042"/>
            <a:ext cx="1370251" cy="1274286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615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073E306-CDA6-4DE1-8E1C-DEEAA927C0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6256108"/>
              </p:ext>
            </p:extLst>
          </p:nvPr>
        </p:nvGraphicFramePr>
        <p:xfrm>
          <a:off x="-844061" y="2057778"/>
          <a:ext cx="6551384" cy="4367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774A8AF-7AF0-450F-8692-8CD978C8A3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3358620"/>
              </p:ext>
            </p:extLst>
          </p:nvPr>
        </p:nvGraphicFramePr>
        <p:xfrm>
          <a:off x="6470375" y="2057778"/>
          <a:ext cx="6551384" cy="4367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910662B-25E3-4D7B-9588-DFA5BC9F153E}"/>
              </a:ext>
            </a:extLst>
          </p:cNvPr>
          <p:cNvSpPr txBox="1"/>
          <p:nvPr/>
        </p:nvSpPr>
        <p:spPr>
          <a:xfrm>
            <a:off x="575292" y="277994"/>
            <a:ext cx="61253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 smtClean="0">
                <a:latin typeface="Fira Sans Medium" panose="020B0603050000020004" pitchFamily="34" charset="0"/>
              </a:rPr>
              <a:t>Sales &amp;Profit by region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4A05CA-4E55-43FB-8F51-BDD5AE05D191}"/>
              </a:ext>
            </a:extLst>
          </p:cNvPr>
          <p:cNvSpPr txBox="1"/>
          <p:nvPr/>
        </p:nvSpPr>
        <p:spPr>
          <a:xfrm>
            <a:off x="597517" y="1092786"/>
            <a:ext cx="11251583" cy="347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400" dirty="0" smtClean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Sub Saharan has the highest profit and sales </a:t>
            </a:r>
            <a:endParaRPr lang="en-IN" sz="1400" dirty="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" name="Graphic 4">
            <a:extLst>
              <a:ext uri="{FF2B5EF4-FFF2-40B4-BE49-F238E27FC236}">
                <a16:creationId xmlns:a16="http://schemas.microsoft.com/office/drawing/2014/main" id="{4D46FBE6-9A8E-454C-9A10-40FD7BBF73E5}"/>
              </a:ext>
            </a:extLst>
          </p:cNvPr>
          <p:cNvSpPr/>
          <p:nvPr/>
        </p:nvSpPr>
        <p:spPr>
          <a:xfrm rot="18083371">
            <a:off x="-399182" y="5385411"/>
            <a:ext cx="1251936" cy="2929006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16FFCDF0-D691-4834-953C-976E8D5E0E5B}"/>
              </a:ext>
            </a:extLst>
          </p:cNvPr>
          <p:cNvSpPr/>
          <p:nvPr/>
        </p:nvSpPr>
        <p:spPr>
          <a:xfrm rot="1726970">
            <a:off x="781072" y="6606385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43" name="Group 42"/>
          <p:cNvGrpSpPr/>
          <p:nvPr/>
        </p:nvGrpSpPr>
        <p:grpSpPr>
          <a:xfrm>
            <a:off x="4855339" y="2615805"/>
            <a:ext cx="2539591" cy="3251536"/>
            <a:chOff x="6700687" y="564368"/>
            <a:chExt cx="2539591" cy="3251536"/>
          </a:xfrm>
        </p:grpSpPr>
        <p:grpSp>
          <p:nvGrpSpPr>
            <p:cNvPr id="5" name="Group 4"/>
            <p:cNvGrpSpPr/>
            <p:nvPr/>
          </p:nvGrpSpPr>
          <p:grpSpPr>
            <a:xfrm>
              <a:off x="6700687" y="564368"/>
              <a:ext cx="2476998" cy="366043"/>
              <a:chOff x="5544232" y="2778695"/>
              <a:chExt cx="2476998" cy="366043"/>
            </a:xfrm>
          </p:grpSpPr>
          <p:sp>
            <p:nvSpPr>
              <p:cNvPr id="23" name="Freeform 22"/>
              <p:cNvSpPr/>
              <p:nvPr/>
            </p:nvSpPr>
            <p:spPr>
              <a:xfrm>
                <a:off x="5544232" y="2778695"/>
                <a:ext cx="274974" cy="366043"/>
              </a:xfrm>
              <a:custGeom>
                <a:avLst/>
                <a:gdLst>
                  <a:gd name="connsiteX0" fmla="*/ 578227 w 1156455"/>
                  <a:gd name="connsiteY0" fmla="*/ 326893 h 1539463"/>
                  <a:gd name="connsiteX1" fmla="*/ 405611 w 1156455"/>
                  <a:gd name="connsiteY1" fmla="*/ 499510 h 1539463"/>
                  <a:gd name="connsiteX2" fmla="*/ 578227 w 1156455"/>
                  <a:gd name="connsiteY2" fmla="*/ 672127 h 1539463"/>
                  <a:gd name="connsiteX3" fmla="*/ 750843 w 1156455"/>
                  <a:gd name="connsiteY3" fmla="*/ 499510 h 1539463"/>
                  <a:gd name="connsiteX4" fmla="*/ 578227 w 1156455"/>
                  <a:gd name="connsiteY4" fmla="*/ 326893 h 1539463"/>
                  <a:gd name="connsiteX5" fmla="*/ 578248 w 1156455"/>
                  <a:gd name="connsiteY5" fmla="*/ 0 h 1539463"/>
                  <a:gd name="connsiteX6" fmla="*/ 1156455 w 1156455"/>
                  <a:gd name="connsiteY6" fmla="*/ 490766 h 1539463"/>
                  <a:gd name="connsiteX7" fmla="*/ 601397 w 1156455"/>
                  <a:gd name="connsiteY7" fmla="*/ 1539456 h 1539463"/>
                  <a:gd name="connsiteX8" fmla="*/ 41 w 1156455"/>
                  <a:gd name="connsiteY8" fmla="*/ 490766 h 1539463"/>
                  <a:gd name="connsiteX9" fmla="*/ 578248 w 1156455"/>
                  <a:gd name="connsiteY9" fmla="*/ 0 h 1539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56455" h="1539463">
                    <a:moveTo>
                      <a:pt x="578227" y="326893"/>
                    </a:moveTo>
                    <a:cubicBezTo>
                      <a:pt x="482894" y="326893"/>
                      <a:pt x="405611" y="404176"/>
                      <a:pt x="405611" y="499510"/>
                    </a:cubicBezTo>
                    <a:cubicBezTo>
                      <a:pt x="405611" y="594844"/>
                      <a:pt x="482894" y="672127"/>
                      <a:pt x="578227" y="672127"/>
                    </a:cubicBezTo>
                    <a:cubicBezTo>
                      <a:pt x="673560" y="672127"/>
                      <a:pt x="750843" y="594844"/>
                      <a:pt x="750843" y="499510"/>
                    </a:cubicBezTo>
                    <a:cubicBezTo>
                      <a:pt x="750843" y="404176"/>
                      <a:pt x="673560" y="326893"/>
                      <a:pt x="578227" y="326893"/>
                    </a:cubicBezTo>
                    <a:close/>
                    <a:moveTo>
                      <a:pt x="578248" y="0"/>
                    </a:moveTo>
                    <a:cubicBezTo>
                      <a:pt x="897583" y="0"/>
                      <a:pt x="1156455" y="219723"/>
                      <a:pt x="1156455" y="490766"/>
                    </a:cubicBezTo>
                    <a:cubicBezTo>
                      <a:pt x="1156455" y="761809"/>
                      <a:pt x="600692" y="1536617"/>
                      <a:pt x="601397" y="1539456"/>
                    </a:cubicBezTo>
                    <a:cubicBezTo>
                      <a:pt x="602102" y="1542295"/>
                      <a:pt x="3899" y="747342"/>
                      <a:pt x="41" y="490766"/>
                    </a:cubicBezTo>
                    <a:cubicBezTo>
                      <a:pt x="-3817" y="234190"/>
                      <a:pt x="258913" y="0"/>
                      <a:pt x="578248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5819206" y="2823216"/>
                <a:ext cx="2202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2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Sub Saharan Africa</a:t>
                </a:r>
                <a:endParaRPr lang="en-IN" sz="12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6713432" y="1074464"/>
              <a:ext cx="2476998" cy="366043"/>
              <a:chOff x="5544232" y="2778695"/>
              <a:chExt cx="2476998" cy="366043"/>
            </a:xfrm>
          </p:grpSpPr>
          <p:sp>
            <p:nvSpPr>
              <p:cNvPr id="25" name="Freeform 24"/>
              <p:cNvSpPr/>
              <p:nvPr/>
            </p:nvSpPr>
            <p:spPr>
              <a:xfrm>
                <a:off x="5544232" y="2778695"/>
                <a:ext cx="274974" cy="366043"/>
              </a:xfrm>
              <a:custGeom>
                <a:avLst/>
                <a:gdLst>
                  <a:gd name="connsiteX0" fmla="*/ 578227 w 1156455"/>
                  <a:gd name="connsiteY0" fmla="*/ 326893 h 1539463"/>
                  <a:gd name="connsiteX1" fmla="*/ 405611 w 1156455"/>
                  <a:gd name="connsiteY1" fmla="*/ 499510 h 1539463"/>
                  <a:gd name="connsiteX2" fmla="*/ 578227 w 1156455"/>
                  <a:gd name="connsiteY2" fmla="*/ 672127 h 1539463"/>
                  <a:gd name="connsiteX3" fmla="*/ 750843 w 1156455"/>
                  <a:gd name="connsiteY3" fmla="*/ 499510 h 1539463"/>
                  <a:gd name="connsiteX4" fmla="*/ 578227 w 1156455"/>
                  <a:gd name="connsiteY4" fmla="*/ 326893 h 1539463"/>
                  <a:gd name="connsiteX5" fmla="*/ 578248 w 1156455"/>
                  <a:gd name="connsiteY5" fmla="*/ 0 h 1539463"/>
                  <a:gd name="connsiteX6" fmla="*/ 1156455 w 1156455"/>
                  <a:gd name="connsiteY6" fmla="*/ 490766 h 1539463"/>
                  <a:gd name="connsiteX7" fmla="*/ 601397 w 1156455"/>
                  <a:gd name="connsiteY7" fmla="*/ 1539456 h 1539463"/>
                  <a:gd name="connsiteX8" fmla="*/ 41 w 1156455"/>
                  <a:gd name="connsiteY8" fmla="*/ 490766 h 1539463"/>
                  <a:gd name="connsiteX9" fmla="*/ 578248 w 1156455"/>
                  <a:gd name="connsiteY9" fmla="*/ 0 h 1539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56455" h="1539463">
                    <a:moveTo>
                      <a:pt x="578227" y="326893"/>
                    </a:moveTo>
                    <a:cubicBezTo>
                      <a:pt x="482894" y="326893"/>
                      <a:pt x="405611" y="404176"/>
                      <a:pt x="405611" y="499510"/>
                    </a:cubicBezTo>
                    <a:cubicBezTo>
                      <a:pt x="405611" y="594844"/>
                      <a:pt x="482894" y="672127"/>
                      <a:pt x="578227" y="672127"/>
                    </a:cubicBezTo>
                    <a:cubicBezTo>
                      <a:pt x="673560" y="672127"/>
                      <a:pt x="750843" y="594844"/>
                      <a:pt x="750843" y="499510"/>
                    </a:cubicBezTo>
                    <a:cubicBezTo>
                      <a:pt x="750843" y="404176"/>
                      <a:pt x="673560" y="326893"/>
                      <a:pt x="578227" y="326893"/>
                    </a:cubicBezTo>
                    <a:close/>
                    <a:moveTo>
                      <a:pt x="578248" y="0"/>
                    </a:moveTo>
                    <a:cubicBezTo>
                      <a:pt x="897583" y="0"/>
                      <a:pt x="1156455" y="219723"/>
                      <a:pt x="1156455" y="490766"/>
                    </a:cubicBezTo>
                    <a:cubicBezTo>
                      <a:pt x="1156455" y="761809"/>
                      <a:pt x="600692" y="1536617"/>
                      <a:pt x="601397" y="1539456"/>
                    </a:cubicBezTo>
                    <a:cubicBezTo>
                      <a:pt x="602102" y="1542295"/>
                      <a:pt x="3899" y="747342"/>
                      <a:pt x="41" y="490766"/>
                    </a:cubicBezTo>
                    <a:cubicBezTo>
                      <a:pt x="-3817" y="234190"/>
                      <a:pt x="258913" y="0"/>
                      <a:pt x="578248" y="0"/>
                    </a:cubicBezTo>
                    <a:close/>
                  </a:path>
                </a:pathLst>
              </a:custGeom>
              <a:solidFill>
                <a:srgbClr val="13192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5819206" y="2823216"/>
                <a:ext cx="2202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2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Europe</a:t>
                </a:r>
                <a:endParaRPr lang="en-IN" sz="12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6724897" y="1551666"/>
              <a:ext cx="2476998" cy="366043"/>
              <a:chOff x="5544232" y="2778695"/>
              <a:chExt cx="2476998" cy="366043"/>
            </a:xfrm>
          </p:grpSpPr>
          <p:sp>
            <p:nvSpPr>
              <p:cNvPr id="29" name="Freeform 28"/>
              <p:cNvSpPr/>
              <p:nvPr/>
            </p:nvSpPr>
            <p:spPr>
              <a:xfrm>
                <a:off x="5544232" y="2778695"/>
                <a:ext cx="274974" cy="366043"/>
              </a:xfrm>
              <a:custGeom>
                <a:avLst/>
                <a:gdLst>
                  <a:gd name="connsiteX0" fmla="*/ 578227 w 1156455"/>
                  <a:gd name="connsiteY0" fmla="*/ 326893 h 1539463"/>
                  <a:gd name="connsiteX1" fmla="*/ 405611 w 1156455"/>
                  <a:gd name="connsiteY1" fmla="*/ 499510 h 1539463"/>
                  <a:gd name="connsiteX2" fmla="*/ 578227 w 1156455"/>
                  <a:gd name="connsiteY2" fmla="*/ 672127 h 1539463"/>
                  <a:gd name="connsiteX3" fmla="*/ 750843 w 1156455"/>
                  <a:gd name="connsiteY3" fmla="*/ 499510 h 1539463"/>
                  <a:gd name="connsiteX4" fmla="*/ 578227 w 1156455"/>
                  <a:gd name="connsiteY4" fmla="*/ 326893 h 1539463"/>
                  <a:gd name="connsiteX5" fmla="*/ 578248 w 1156455"/>
                  <a:gd name="connsiteY5" fmla="*/ 0 h 1539463"/>
                  <a:gd name="connsiteX6" fmla="*/ 1156455 w 1156455"/>
                  <a:gd name="connsiteY6" fmla="*/ 490766 h 1539463"/>
                  <a:gd name="connsiteX7" fmla="*/ 601397 w 1156455"/>
                  <a:gd name="connsiteY7" fmla="*/ 1539456 h 1539463"/>
                  <a:gd name="connsiteX8" fmla="*/ 41 w 1156455"/>
                  <a:gd name="connsiteY8" fmla="*/ 490766 h 1539463"/>
                  <a:gd name="connsiteX9" fmla="*/ 578248 w 1156455"/>
                  <a:gd name="connsiteY9" fmla="*/ 0 h 1539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56455" h="1539463">
                    <a:moveTo>
                      <a:pt x="578227" y="326893"/>
                    </a:moveTo>
                    <a:cubicBezTo>
                      <a:pt x="482894" y="326893"/>
                      <a:pt x="405611" y="404176"/>
                      <a:pt x="405611" y="499510"/>
                    </a:cubicBezTo>
                    <a:cubicBezTo>
                      <a:pt x="405611" y="594844"/>
                      <a:pt x="482894" y="672127"/>
                      <a:pt x="578227" y="672127"/>
                    </a:cubicBezTo>
                    <a:cubicBezTo>
                      <a:pt x="673560" y="672127"/>
                      <a:pt x="750843" y="594844"/>
                      <a:pt x="750843" y="499510"/>
                    </a:cubicBezTo>
                    <a:cubicBezTo>
                      <a:pt x="750843" y="404176"/>
                      <a:pt x="673560" y="326893"/>
                      <a:pt x="578227" y="326893"/>
                    </a:cubicBezTo>
                    <a:close/>
                    <a:moveTo>
                      <a:pt x="578248" y="0"/>
                    </a:moveTo>
                    <a:cubicBezTo>
                      <a:pt x="897583" y="0"/>
                      <a:pt x="1156455" y="219723"/>
                      <a:pt x="1156455" y="490766"/>
                    </a:cubicBezTo>
                    <a:cubicBezTo>
                      <a:pt x="1156455" y="761809"/>
                      <a:pt x="600692" y="1536617"/>
                      <a:pt x="601397" y="1539456"/>
                    </a:cubicBezTo>
                    <a:cubicBezTo>
                      <a:pt x="602102" y="1542295"/>
                      <a:pt x="3899" y="747342"/>
                      <a:pt x="41" y="490766"/>
                    </a:cubicBezTo>
                    <a:cubicBezTo>
                      <a:pt x="-3817" y="234190"/>
                      <a:pt x="258913" y="0"/>
                      <a:pt x="578248" y="0"/>
                    </a:cubicBezTo>
                    <a:close/>
                  </a:path>
                </a:pathLst>
              </a:custGeom>
              <a:solidFill>
                <a:srgbClr val="00AAE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5819206" y="2823216"/>
                <a:ext cx="2202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2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Asia</a:t>
                </a:r>
                <a:endParaRPr lang="en-IN" sz="12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6743735" y="2012687"/>
              <a:ext cx="2476998" cy="366043"/>
              <a:chOff x="5544232" y="2778695"/>
              <a:chExt cx="2476998" cy="366043"/>
            </a:xfrm>
          </p:grpSpPr>
          <p:sp>
            <p:nvSpPr>
              <p:cNvPr id="32" name="Freeform 31"/>
              <p:cNvSpPr/>
              <p:nvPr/>
            </p:nvSpPr>
            <p:spPr>
              <a:xfrm>
                <a:off x="5544232" y="2778695"/>
                <a:ext cx="274974" cy="366043"/>
              </a:xfrm>
              <a:custGeom>
                <a:avLst/>
                <a:gdLst>
                  <a:gd name="connsiteX0" fmla="*/ 578227 w 1156455"/>
                  <a:gd name="connsiteY0" fmla="*/ 326893 h 1539463"/>
                  <a:gd name="connsiteX1" fmla="*/ 405611 w 1156455"/>
                  <a:gd name="connsiteY1" fmla="*/ 499510 h 1539463"/>
                  <a:gd name="connsiteX2" fmla="*/ 578227 w 1156455"/>
                  <a:gd name="connsiteY2" fmla="*/ 672127 h 1539463"/>
                  <a:gd name="connsiteX3" fmla="*/ 750843 w 1156455"/>
                  <a:gd name="connsiteY3" fmla="*/ 499510 h 1539463"/>
                  <a:gd name="connsiteX4" fmla="*/ 578227 w 1156455"/>
                  <a:gd name="connsiteY4" fmla="*/ 326893 h 1539463"/>
                  <a:gd name="connsiteX5" fmla="*/ 578248 w 1156455"/>
                  <a:gd name="connsiteY5" fmla="*/ 0 h 1539463"/>
                  <a:gd name="connsiteX6" fmla="*/ 1156455 w 1156455"/>
                  <a:gd name="connsiteY6" fmla="*/ 490766 h 1539463"/>
                  <a:gd name="connsiteX7" fmla="*/ 601397 w 1156455"/>
                  <a:gd name="connsiteY7" fmla="*/ 1539456 h 1539463"/>
                  <a:gd name="connsiteX8" fmla="*/ 41 w 1156455"/>
                  <a:gd name="connsiteY8" fmla="*/ 490766 h 1539463"/>
                  <a:gd name="connsiteX9" fmla="*/ 578248 w 1156455"/>
                  <a:gd name="connsiteY9" fmla="*/ 0 h 1539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56455" h="1539463">
                    <a:moveTo>
                      <a:pt x="578227" y="326893"/>
                    </a:moveTo>
                    <a:cubicBezTo>
                      <a:pt x="482894" y="326893"/>
                      <a:pt x="405611" y="404176"/>
                      <a:pt x="405611" y="499510"/>
                    </a:cubicBezTo>
                    <a:cubicBezTo>
                      <a:pt x="405611" y="594844"/>
                      <a:pt x="482894" y="672127"/>
                      <a:pt x="578227" y="672127"/>
                    </a:cubicBezTo>
                    <a:cubicBezTo>
                      <a:pt x="673560" y="672127"/>
                      <a:pt x="750843" y="594844"/>
                      <a:pt x="750843" y="499510"/>
                    </a:cubicBezTo>
                    <a:cubicBezTo>
                      <a:pt x="750843" y="404176"/>
                      <a:pt x="673560" y="326893"/>
                      <a:pt x="578227" y="326893"/>
                    </a:cubicBezTo>
                    <a:close/>
                    <a:moveTo>
                      <a:pt x="578248" y="0"/>
                    </a:moveTo>
                    <a:cubicBezTo>
                      <a:pt x="897583" y="0"/>
                      <a:pt x="1156455" y="219723"/>
                      <a:pt x="1156455" y="490766"/>
                    </a:cubicBezTo>
                    <a:cubicBezTo>
                      <a:pt x="1156455" y="761809"/>
                      <a:pt x="600692" y="1536617"/>
                      <a:pt x="601397" y="1539456"/>
                    </a:cubicBezTo>
                    <a:cubicBezTo>
                      <a:pt x="602102" y="1542295"/>
                      <a:pt x="3899" y="747342"/>
                      <a:pt x="41" y="490766"/>
                    </a:cubicBezTo>
                    <a:cubicBezTo>
                      <a:pt x="-3817" y="234190"/>
                      <a:pt x="258913" y="0"/>
                      <a:pt x="578248" y="0"/>
                    </a:cubicBezTo>
                    <a:close/>
                  </a:path>
                </a:pathLst>
              </a:custGeom>
              <a:solidFill>
                <a:srgbClr val="00674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5819206" y="2823216"/>
                <a:ext cx="2202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2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Middle East &amp; North America</a:t>
                </a:r>
                <a:endParaRPr lang="en-IN" sz="12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6758954" y="2490874"/>
              <a:ext cx="2476998" cy="366043"/>
              <a:chOff x="5544232" y="2778695"/>
              <a:chExt cx="2476998" cy="366043"/>
            </a:xfrm>
          </p:grpSpPr>
          <p:sp>
            <p:nvSpPr>
              <p:cNvPr id="35" name="Freeform 34"/>
              <p:cNvSpPr/>
              <p:nvPr/>
            </p:nvSpPr>
            <p:spPr>
              <a:xfrm>
                <a:off x="5544232" y="2778695"/>
                <a:ext cx="274974" cy="366043"/>
              </a:xfrm>
              <a:custGeom>
                <a:avLst/>
                <a:gdLst>
                  <a:gd name="connsiteX0" fmla="*/ 578227 w 1156455"/>
                  <a:gd name="connsiteY0" fmla="*/ 326893 h 1539463"/>
                  <a:gd name="connsiteX1" fmla="*/ 405611 w 1156455"/>
                  <a:gd name="connsiteY1" fmla="*/ 499510 h 1539463"/>
                  <a:gd name="connsiteX2" fmla="*/ 578227 w 1156455"/>
                  <a:gd name="connsiteY2" fmla="*/ 672127 h 1539463"/>
                  <a:gd name="connsiteX3" fmla="*/ 750843 w 1156455"/>
                  <a:gd name="connsiteY3" fmla="*/ 499510 h 1539463"/>
                  <a:gd name="connsiteX4" fmla="*/ 578227 w 1156455"/>
                  <a:gd name="connsiteY4" fmla="*/ 326893 h 1539463"/>
                  <a:gd name="connsiteX5" fmla="*/ 578248 w 1156455"/>
                  <a:gd name="connsiteY5" fmla="*/ 0 h 1539463"/>
                  <a:gd name="connsiteX6" fmla="*/ 1156455 w 1156455"/>
                  <a:gd name="connsiteY6" fmla="*/ 490766 h 1539463"/>
                  <a:gd name="connsiteX7" fmla="*/ 601397 w 1156455"/>
                  <a:gd name="connsiteY7" fmla="*/ 1539456 h 1539463"/>
                  <a:gd name="connsiteX8" fmla="*/ 41 w 1156455"/>
                  <a:gd name="connsiteY8" fmla="*/ 490766 h 1539463"/>
                  <a:gd name="connsiteX9" fmla="*/ 578248 w 1156455"/>
                  <a:gd name="connsiteY9" fmla="*/ 0 h 1539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56455" h="1539463">
                    <a:moveTo>
                      <a:pt x="578227" y="326893"/>
                    </a:moveTo>
                    <a:cubicBezTo>
                      <a:pt x="482894" y="326893"/>
                      <a:pt x="405611" y="404176"/>
                      <a:pt x="405611" y="499510"/>
                    </a:cubicBezTo>
                    <a:cubicBezTo>
                      <a:pt x="405611" y="594844"/>
                      <a:pt x="482894" y="672127"/>
                      <a:pt x="578227" y="672127"/>
                    </a:cubicBezTo>
                    <a:cubicBezTo>
                      <a:pt x="673560" y="672127"/>
                      <a:pt x="750843" y="594844"/>
                      <a:pt x="750843" y="499510"/>
                    </a:cubicBezTo>
                    <a:cubicBezTo>
                      <a:pt x="750843" y="404176"/>
                      <a:pt x="673560" y="326893"/>
                      <a:pt x="578227" y="326893"/>
                    </a:cubicBezTo>
                    <a:close/>
                    <a:moveTo>
                      <a:pt x="578248" y="0"/>
                    </a:moveTo>
                    <a:cubicBezTo>
                      <a:pt x="897583" y="0"/>
                      <a:pt x="1156455" y="219723"/>
                      <a:pt x="1156455" y="490766"/>
                    </a:cubicBezTo>
                    <a:cubicBezTo>
                      <a:pt x="1156455" y="761809"/>
                      <a:pt x="600692" y="1536617"/>
                      <a:pt x="601397" y="1539456"/>
                    </a:cubicBezTo>
                    <a:cubicBezTo>
                      <a:pt x="602102" y="1542295"/>
                      <a:pt x="3899" y="747342"/>
                      <a:pt x="41" y="490766"/>
                    </a:cubicBezTo>
                    <a:cubicBezTo>
                      <a:pt x="-3817" y="234190"/>
                      <a:pt x="258913" y="0"/>
                      <a:pt x="578248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5819206" y="2823216"/>
                <a:ext cx="2202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2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Australia &amp; Oceania</a:t>
                </a:r>
                <a:endParaRPr lang="en-IN" sz="12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6763280" y="2972659"/>
              <a:ext cx="2476998" cy="366043"/>
              <a:chOff x="5544232" y="2778693"/>
              <a:chExt cx="2476998" cy="366043"/>
            </a:xfrm>
          </p:grpSpPr>
          <p:sp>
            <p:nvSpPr>
              <p:cNvPr id="38" name="Freeform 37"/>
              <p:cNvSpPr/>
              <p:nvPr/>
            </p:nvSpPr>
            <p:spPr>
              <a:xfrm>
                <a:off x="5544232" y="2778693"/>
                <a:ext cx="274974" cy="366043"/>
              </a:xfrm>
              <a:custGeom>
                <a:avLst/>
                <a:gdLst>
                  <a:gd name="connsiteX0" fmla="*/ 578227 w 1156455"/>
                  <a:gd name="connsiteY0" fmla="*/ 326893 h 1539463"/>
                  <a:gd name="connsiteX1" fmla="*/ 405611 w 1156455"/>
                  <a:gd name="connsiteY1" fmla="*/ 499510 h 1539463"/>
                  <a:gd name="connsiteX2" fmla="*/ 578227 w 1156455"/>
                  <a:gd name="connsiteY2" fmla="*/ 672127 h 1539463"/>
                  <a:gd name="connsiteX3" fmla="*/ 750843 w 1156455"/>
                  <a:gd name="connsiteY3" fmla="*/ 499510 h 1539463"/>
                  <a:gd name="connsiteX4" fmla="*/ 578227 w 1156455"/>
                  <a:gd name="connsiteY4" fmla="*/ 326893 h 1539463"/>
                  <a:gd name="connsiteX5" fmla="*/ 578248 w 1156455"/>
                  <a:gd name="connsiteY5" fmla="*/ 0 h 1539463"/>
                  <a:gd name="connsiteX6" fmla="*/ 1156455 w 1156455"/>
                  <a:gd name="connsiteY6" fmla="*/ 490766 h 1539463"/>
                  <a:gd name="connsiteX7" fmla="*/ 601397 w 1156455"/>
                  <a:gd name="connsiteY7" fmla="*/ 1539456 h 1539463"/>
                  <a:gd name="connsiteX8" fmla="*/ 41 w 1156455"/>
                  <a:gd name="connsiteY8" fmla="*/ 490766 h 1539463"/>
                  <a:gd name="connsiteX9" fmla="*/ 578248 w 1156455"/>
                  <a:gd name="connsiteY9" fmla="*/ 0 h 1539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56455" h="1539463">
                    <a:moveTo>
                      <a:pt x="578227" y="326893"/>
                    </a:moveTo>
                    <a:cubicBezTo>
                      <a:pt x="482894" y="326893"/>
                      <a:pt x="405611" y="404176"/>
                      <a:pt x="405611" y="499510"/>
                    </a:cubicBezTo>
                    <a:cubicBezTo>
                      <a:pt x="405611" y="594844"/>
                      <a:pt x="482894" y="672127"/>
                      <a:pt x="578227" y="672127"/>
                    </a:cubicBezTo>
                    <a:cubicBezTo>
                      <a:pt x="673560" y="672127"/>
                      <a:pt x="750843" y="594844"/>
                      <a:pt x="750843" y="499510"/>
                    </a:cubicBezTo>
                    <a:cubicBezTo>
                      <a:pt x="750843" y="404176"/>
                      <a:pt x="673560" y="326893"/>
                      <a:pt x="578227" y="326893"/>
                    </a:cubicBezTo>
                    <a:close/>
                    <a:moveTo>
                      <a:pt x="578248" y="0"/>
                    </a:moveTo>
                    <a:cubicBezTo>
                      <a:pt x="897583" y="0"/>
                      <a:pt x="1156455" y="219723"/>
                      <a:pt x="1156455" y="490766"/>
                    </a:cubicBezTo>
                    <a:cubicBezTo>
                      <a:pt x="1156455" y="761809"/>
                      <a:pt x="600692" y="1536617"/>
                      <a:pt x="601397" y="1539456"/>
                    </a:cubicBezTo>
                    <a:cubicBezTo>
                      <a:pt x="602102" y="1542295"/>
                      <a:pt x="3899" y="747342"/>
                      <a:pt x="41" y="490766"/>
                    </a:cubicBezTo>
                    <a:cubicBezTo>
                      <a:pt x="-3817" y="234190"/>
                      <a:pt x="258913" y="0"/>
                      <a:pt x="578248" y="0"/>
                    </a:cubicBezTo>
                    <a:close/>
                  </a:path>
                </a:pathLst>
              </a:custGeom>
              <a:solidFill>
                <a:srgbClr val="70AD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5819206" y="2823216"/>
                <a:ext cx="2202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2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Central America &amp; Caribbean</a:t>
                </a:r>
                <a:endParaRPr lang="en-IN" sz="12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6763280" y="3449861"/>
              <a:ext cx="2476998" cy="366043"/>
              <a:chOff x="5544232" y="2778693"/>
              <a:chExt cx="2476998" cy="366043"/>
            </a:xfrm>
          </p:grpSpPr>
          <p:sp>
            <p:nvSpPr>
              <p:cNvPr id="41" name="Freeform 40"/>
              <p:cNvSpPr/>
              <p:nvPr/>
            </p:nvSpPr>
            <p:spPr>
              <a:xfrm>
                <a:off x="5544232" y="2778693"/>
                <a:ext cx="274974" cy="366043"/>
              </a:xfrm>
              <a:custGeom>
                <a:avLst/>
                <a:gdLst>
                  <a:gd name="connsiteX0" fmla="*/ 578227 w 1156455"/>
                  <a:gd name="connsiteY0" fmla="*/ 326893 h 1539463"/>
                  <a:gd name="connsiteX1" fmla="*/ 405611 w 1156455"/>
                  <a:gd name="connsiteY1" fmla="*/ 499510 h 1539463"/>
                  <a:gd name="connsiteX2" fmla="*/ 578227 w 1156455"/>
                  <a:gd name="connsiteY2" fmla="*/ 672127 h 1539463"/>
                  <a:gd name="connsiteX3" fmla="*/ 750843 w 1156455"/>
                  <a:gd name="connsiteY3" fmla="*/ 499510 h 1539463"/>
                  <a:gd name="connsiteX4" fmla="*/ 578227 w 1156455"/>
                  <a:gd name="connsiteY4" fmla="*/ 326893 h 1539463"/>
                  <a:gd name="connsiteX5" fmla="*/ 578248 w 1156455"/>
                  <a:gd name="connsiteY5" fmla="*/ 0 h 1539463"/>
                  <a:gd name="connsiteX6" fmla="*/ 1156455 w 1156455"/>
                  <a:gd name="connsiteY6" fmla="*/ 490766 h 1539463"/>
                  <a:gd name="connsiteX7" fmla="*/ 601397 w 1156455"/>
                  <a:gd name="connsiteY7" fmla="*/ 1539456 h 1539463"/>
                  <a:gd name="connsiteX8" fmla="*/ 41 w 1156455"/>
                  <a:gd name="connsiteY8" fmla="*/ 490766 h 1539463"/>
                  <a:gd name="connsiteX9" fmla="*/ 578248 w 1156455"/>
                  <a:gd name="connsiteY9" fmla="*/ 0 h 1539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56455" h="1539463">
                    <a:moveTo>
                      <a:pt x="578227" y="326893"/>
                    </a:moveTo>
                    <a:cubicBezTo>
                      <a:pt x="482894" y="326893"/>
                      <a:pt x="405611" y="404176"/>
                      <a:pt x="405611" y="499510"/>
                    </a:cubicBezTo>
                    <a:cubicBezTo>
                      <a:pt x="405611" y="594844"/>
                      <a:pt x="482894" y="672127"/>
                      <a:pt x="578227" y="672127"/>
                    </a:cubicBezTo>
                    <a:cubicBezTo>
                      <a:pt x="673560" y="672127"/>
                      <a:pt x="750843" y="594844"/>
                      <a:pt x="750843" y="499510"/>
                    </a:cubicBezTo>
                    <a:cubicBezTo>
                      <a:pt x="750843" y="404176"/>
                      <a:pt x="673560" y="326893"/>
                      <a:pt x="578227" y="326893"/>
                    </a:cubicBezTo>
                    <a:close/>
                    <a:moveTo>
                      <a:pt x="578248" y="0"/>
                    </a:moveTo>
                    <a:cubicBezTo>
                      <a:pt x="897583" y="0"/>
                      <a:pt x="1156455" y="219723"/>
                      <a:pt x="1156455" y="490766"/>
                    </a:cubicBezTo>
                    <a:cubicBezTo>
                      <a:pt x="1156455" y="761809"/>
                      <a:pt x="600692" y="1536617"/>
                      <a:pt x="601397" y="1539456"/>
                    </a:cubicBezTo>
                    <a:cubicBezTo>
                      <a:pt x="602102" y="1542295"/>
                      <a:pt x="3899" y="747342"/>
                      <a:pt x="41" y="490766"/>
                    </a:cubicBezTo>
                    <a:cubicBezTo>
                      <a:pt x="-3817" y="234190"/>
                      <a:pt x="258913" y="0"/>
                      <a:pt x="578248" y="0"/>
                    </a:cubicBezTo>
                    <a:close/>
                  </a:path>
                </a:pathLst>
              </a:custGeom>
              <a:solidFill>
                <a:srgbClr val="26447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5819206" y="2823216"/>
                <a:ext cx="2202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2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North America</a:t>
                </a:r>
                <a:endParaRPr lang="en-IN" sz="12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168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EEE865F0-6E4C-4D6E-A656-0D09E745146B}"/>
              </a:ext>
            </a:extLst>
          </p:cNvPr>
          <p:cNvSpPr txBox="1"/>
          <p:nvPr/>
        </p:nvSpPr>
        <p:spPr>
          <a:xfrm>
            <a:off x="619037" y="287512"/>
            <a:ext cx="36487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5400" dirty="0" smtClean="0">
                <a:latin typeface="Fira Sans Medium" panose="020B0603050000020004" pitchFamily="34" charset="0"/>
              </a:rPr>
              <a:t>Conclusion</a:t>
            </a:r>
            <a:endParaRPr lang="en-IN" sz="4400" dirty="0">
              <a:latin typeface="Fira Sans Medium" panose="020B0603050000020004" pitchFamily="34" charset="0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16430F9-5092-4904-A933-48CB0D1F1F82}"/>
              </a:ext>
            </a:extLst>
          </p:cNvPr>
          <p:cNvSpPr/>
          <p:nvPr/>
        </p:nvSpPr>
        <p:spPr>
          <a:xfrm>
            <a:off x="6708006" y="3424829"/>
            <a:ext cx="2224002" cy="1752354"/>
          </a:xfrm>
          <a:prstGeom prst="round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C4896DC-1CC4-4D1F-A8FA-891FB41103C0}"/>
              </a:ext>
            </a:extLst>
          </p:cNvPr>
          <p:cNvSpPr/>
          <p:nvPr/>
        </p:nvSpPr>
        <p:spPr>
          <a:xfrm>
            <a:off x="6959984" y="5103852"/>
            <a:ext cx="390201" cy="278450"/>
          </a:xfrm>
          <a:custGeom>
            <a:avLst/>
            <a:gdLst>
              <a:gd name="connsiteX0" fmla="*/ 378083 w 589280"/>
              <a:gd name="connsiteY0" fmla="*/ 364135 h 420514"/>
              <a:gd name="connsiteX1" fmla="*/ 377956 w 589280"/>
              <a:gd name="connsiteY1" fmla="*/ 364765 h 420514"/>
              <a:gd name="connsiteX2" fmla="*/ 376253 w 589280"/>
              <a:gd name="connsiteY2" fmla="*/ 367291 h 420514"/>
              <a:gd name="connsiteX3" fmla="*/ 0 w 589280"/>
              <a:gd name="connsiteY3" fmla="*/ 0 h 420514"/>
              <a:gd name="connsiteX4" fmla="*/ 589280 w 589280"/>
              <a:gd name="connsiteY4" fmla="*/ 0 h 420514"/>
              <a:gd name="connsiteX5" fmla="*/ 378082 w 589280"/>
              <a:gd name="connsiteY5" fmla="*/ 364134 h 420514"/>
              <a:gd name="connsiteX6" fmla="*/ 376252 w 589280"/>
              <a:gd name="connsiteY6" fmla="*/ 367290 h 420514"/>
              <a:gd name="connsiteX7" fmla="*/ 358392 w 589280"/>
              <a:gd name="connsiteY7" fmla="*/ 393778 h 420514"/>
              <a:gd name="connsiteX8" fmla="*/ 293847 w 589280"/>
              <a:gd name="connsiteY8" fmla="*/ 420514 h 420514"/>
              <a:gd name="connsiteX9" fmla="*/ 229302 w 589280"/>
              <a:gd name="connsiteY9" fmla="*/ 393778 h 420514"/>
              <a:gd name="connsiteX10" fmla="*/ 222787 w 589280"/>
              <a:gd name="connsiteY10" fmla="*/ 384116 h 420514"/>
              <a:gd name="connsiteX11" fmla="*/ 208765 w 589280"/>
              <a:gd name="connsiteY11" fmla="*/ 359940 h 42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9280" h="420514">
                <a:moveTo>
                  <a:pt x="378083" y="364135"/>
                </a:moveTo>
                <a:lnTo>
                  <a:pt x="377956" y="364765"/>
                </a:lnTo>
                <a:lnTo>
                  <a:pt x="376253" y="367291"/>
                </a:lnTo>
                <a:close/>
                <a:moveTo>
                  <a:pt x="0" y="0"/>
                </a:moveTo>
                <a:lnTo>
                  <a:pt x="589280" y="0"/>
                </a:lnTo>
                <a:lnTo>
                  <a:pt x="378082" y="364134"/>
                </a:lnTo>
                <a:lnTo>
                  <a:pt x="376252" y="367290"/>
                </a:lnTo>
                <a:lnTo>
                  <a:pt x="358392" y="393778"/>
                </a:lnTo>
                <a:cubicBezTo>
                  <a:pt x="341874" y="410297"/>
                  <a:pt x="319054" y="420514"/>
                  <a:pt x="293847" y="420514"/>
                </a:cubicBezTo>
                <a:cubicBezTo>
                  <a:pt x="268641" y="420514"/>
                  <a:pt x="245820" y="410297"/>
                  <a:pt x="229302" y="393778"/>
                </a:cubicBezTo>
                <a:lnTo>
                  <a:pt x="222787" y="384116"/>
                </a:lnTo>
                <a:lnTo>
                  <a:pt x="208765" y="359940"/>
                </a:ln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18A852A-C3EC-446A-8F07-D81E11AC4A89}"/>
              </a:ext>
            </a:extLst>
          </p:cNvPr>
          <p:cNvSpPr/>
          <p:nvPr/>
        </p:nvSpPr>
        <p:spPr>
          <a:xfrm>
            <a:off x="9417595" y="3424829"/>
            <a:ext cx="2224002" cy="1752354"/>
          </a:xfrm>
          <a:prstGeom prst="round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E66D3E7-EB07-4733-B940-9A240A40D3A9}"/>
              </a:ext>
            </a:extLst>
          </p:cNvPr>
          <p:cNvSpPr/>
          <p:nvPr/>
        </p:nvSpPr>
        <p:spPr>
          <a:xfrm>
            <a:off x="9669573" y="5103852"/>
            <a:ext cx="390201" cy="278450"/>
          </a:xfrm>
          <a:custGeom>
            <a:avLst/>
            <a:gdLst>
              <a:gd name="connsiteX0" fmla="*/ 378083 w 589280"/>
              <a:gd name="connsiteY0" fmla="*/ 364135 h 420514"/>
              <a:gd name="connsiteX1" fmla="*/ 377956 w 589280"/>
              <a:gd name="connsiteY1" fmla="*/ 364765 h 420514"/>
              <a:gd name="connsiteX2" fmla="*/ 376253 w 589280"/>
              <a:gd name="connsiteY2" fmla="*/ 367291 h 420514"/>
              <a:gd name="connsiteX3" fmla="*/ 0 w 589280"/>
              <a:gd name="connsiteY3" fmla="*/ 0 h 420514"/>
              <a:gd name="connsiteX4" fmla="*/ 589280 w 589280"/>
              <a:gd name="connsiteY4" fmla="*/ 0 h 420514"/>
              <a:gd name="connsiteX5" fmla="*/ 378082 w 589280"/>
              <a:gd name="connsiteY5" fmla="*/ 364134 h 420514"/>
              <a:gd name="connsiteX6" fmla="*/ 376252 w 589280"/>
              <a:gd name="connsiteY6" fmla="*/ 367290 h 420514"/>
              <a:gd name="connsiteX7" fmla="*/ 358392 w 589280"/>
              <a:gd name="connsiteY7" fmla="*/ 393778 h 420514"/>
              <a:gd name="connsiteX8" fmla="*/ 293847 w 589280"/>
              <a:gd name="connsiteY8" fmla="*/ 420514 h 420514"/>
              <a:gd name="connsiteX9" fmla="*/ 229302 w 589280"/>
              <a:gd name="connsiteY9" fmla="*/ 393778 h 420514"/>
              <a:gd name="connsiteX10" fmla="*/ 222787 w 589280"/>
              <a:gd name="connsiteY10" fmla="*/ 384116 h 420514"/>
              <a:gd name="connsiteX11" fmla="*/ 208765 w 589280"/>
              <a:gd name="connsiteY11" fmla="*/ 359940 h 42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9280" h="420514">
                <a:moveTo>
                  <a:pt x="378083" y="364135"/>
                </a:moveTo>
                <a:lnTo>
                  <a:pt x="377956" y="364765"/>
                </a:lnTo>
                <a:lnTo>
                  <a:pt x="376253" y="367291"/>
                </a:lnTo>
                <a:close/>
                <a:moveTo>
                  <a:pt x="0" y="0"/>
                </a:moveTo>
                <a:lnTo>
                  <a:pt x="589280" y="0"/>
                </a:lnTo>
                <a:lnTo>
                  <a:pt x="378082" y="364134"/>
                </a:lnTo>
                <a:lnTo>
                  <a:pt x="376252" y="367290"/>
                </a:lnTo>
                <a:lnTo>
                  <a:pt x="358392" y="393778"/>
                </a:lnTo>
                <a:cubicBezTo>
                  <a:pt x="341874" y="410297"/>
                  <a:pt x="319054" y="420514"/>
                  <a:pt x="293847" y="420514"/>
                </a:cubicBezTo>
                <a:cubicBezTo>
                  <a:pt x="268641" y="420514"/>
                  <a:pt x="245820" y="410297"/>
                  <a:pt x="229302" y="393778"/>
                </a:cubicBezTo>
                <a:lnTo>
                  <a:pt x="222787" y="384116"/>
                </a:lnTo>
                <a:lnTo>
                  <a:pt x="208765" y="359940"/>
                </a:ln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5AA57EA-6004-4AFD-AE43-376E12691068}"/>
              </a:ext>
            </a:extLst>
          </p:cNvPr>
          <p:cNvCxnSpPr>
            <a:cxnSpLocks/>
          </p:cNvCxnSpPr>
          <p:nvPr/>
        </p:nvCxnSpPr>
        <p:spPr>
          <a:xfrm>
            <a:off x="999762" y="5708303"/>
            <a:ext cx="8864912" cy="0"/>
          </a:xfrm>
          <a:prstGeom prst="line">
            <a:avLst/>
          </a:prstGeom>
          <a:ln w="38100" cap="rnd">
            <a:solidFill>
              <a:schemeClr val="tx1">
                <a:lumMod val="65000"/>
                <a:lumOff val="35000"/>
                <a:alpha val="8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FBCB6CB-6091-4CBD-9180-21CDD9F99930}"/>
              </a:ext>
            </a:extLst>
          </p:cNvPr>
          <p:cNvSpPr/>
          <p:nvPr/>
        </p:nvSpPr>
        <p:spPr>
          <a:xfrm>
            <a:off x="552683" y="3424829"/>
            <a:ext cx="2224002" cy="1752354"/>
          </a:xfrm>
          <a:prstGeom prst="round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D86E388-DDA8-4B95-9721-A9E1756A5F3C}"/>
              </a:ext>
            </a:extLst>
          </p:cNvPr>
          <p:cNvSpPr/>
          <p:nvPr/>
        </p:nvSpPr>
        <p:spPr>
          <a:xfrm>
            <a:off x="3262272" y="2844800"/>
            <a:ext cx="2960147" cy="2332383"/>
          </a:xfrm>
          <a:prstGeom prst="round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A212782-D7C3-4A9F-9838-90560E1D203D}"/>
              </a:ext>
            </a:extLst>
          </p:cNvPr>
          <p:cNvSpPr/>
          <p:nvPr/>
        </p:nvSpPr>
        <p:spPr>
          <a:xfrm>
            <a:off x="804661" y="5103852"/>
            <a:ext cx="390201" cy="278450"/>
          </a:xfrm>
          <a:custGeom>
            <a:avLst/>
            <a:gdLst>
              <a:gd name="connsiteX0" fmla="*/ 378083 w 589280"/>
              <a:gd name="connsiteY0" fmla="*/ 364135 h 420514"/>
              <a:gd name="connsiteX1" fmla="*/ 377956 w 589280"/>
              <a:gd name="connsiteY1" fmla="*/ 364765 h 420514"/>
              <a:gd name="connsiteX2" fmla="*/ 376253 w 589280"/>
              <a:gd name="connsiteY2" fmla="*/ 367291 h 420514"/>
              <a:gd name="connsiteX3" fmla="*/ 0 w 589280"/>
              <a:gd name="connsiteY3" fmla="*/ 0 h 420514"/>
              <a:gd name="connsiteX4" fmla="*/ 589280 w 589280"/>
              <a:gd name="connsiteY4" fmla="*/ 0 h 420514"/>
              <a:gd name="connsiteX5" fmla="*/ 378082 w 589280"/>
              <a:gd name="connsiteY5" fmla="*/ 364134 h 420514"/>
              <a:gd name="connsiteX6" fmla="*/ 376252 w 589280"/>
              <a:gd name="connsiteY6" fmla="*/ 367290 h 420514"/>
              <a:gd name="connsiteX7" fmla="*/ 358392 w 589280"/>
              <a:gd name="connsiteY7" fmla="*/ 393778 h 420514"/>
              <a:gd name="connsiteX8" fmla="*/ 293847 w 589280"/>
              <a:gd name="connsiteY8" fmla="*/ 420514 h 420514"/>
              <a:gd name="connsiteX9" fmla="*/ 229302 w 589280"/>
              <a:gd name="connsiteY9" fmla="*/ 393778 h 420514"/>
              <a:gd name="connsiteX10" fmla="*/ 222787 w 589280"/>
              <a:gd name="connsiteY10" fmla="*/ 384116 h 420514"/>
              <a:gd name="connsiteX11" fmla="*/ 208765 w 589280"/>
              <a:gd name="connsiteY11" fmla="*/ 359940 h 42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9280" h="420514">
                <a:moveTo>
                  <a:pt x="378083" y="364135"/>
                </a:moveTo>
                <a:lnTo>
                  <a:pt x="377956" y="364765"/>
                </a:lnTo>
                <a:lnTo>
                  <a:pt x="376253" y="367291"/>
                </a:lnTo>
                <a:close/>
                <a:moveTo>
                  <a:pt x="0" y="0"/>
                </a:moveTo>
                <a:lnTo>
                  <a:pt x="589280" y="0"/>
                </a:lnTo>
                <a:lnTo>
                  <a:pt x="378082" y="364134"/>
                </a:lnTo>
                <a:lnTo>
                  <a:pt x="376252" y="367290"/>
                </a:lnTo>
                <a:lnTo>
                  <a:pt x="358392" y="393778"/>
                </a:lnTo>
                <a:cubicBezTo>
                  <a:pt x="341874" y="410297"/>
                  <a:pt x="319054" y="420514"/>
                  <a:pt x="293847" y="420514"/>
                </a:cubicBezTo>
                <a:cubicBezTo>
                  <a:pt x="268641" y="420514"/>
                  <a:pt x="245820" y="410297"/>
                  <a:pt x="229302" y="393778"/>
                </a:cubicBezTo>
                <a:lnTo>
                  <a:pt x="222787" y="384116"/>
                </a:lnTo>
                <a:lnTo>
                  <a:pt x="208765" y="359940"/>
                </a:ln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09C57500-06C3-4082-81AA-C29C3890BEE2}"/>
              </a:ext>
            </a:extLst>
          </p:cNvPr>
          <p:cNvSpPr/>
          <p:nvPr/>
        </p:nvSpPr>
        <p:spPr>
          <a:xfrm>
            <a:off x="3687221" y="5103852"/>
            <a:ext cx="390201" cy="278450"/>
          </a:xfrm>
          <a:custGeom>
            <a:avLst/>
            <a:gdLst>
              <a:gd name="connsiteX0" fmla="*/ 378083 w 589280"/>
              <a:gd name="connsiteY0" fmla="*/ 364135 h 420514"/>
              <a:gd name="connsiteX1" fmla="*/ 377956 w 589280"/>
              <a:gd name="connsiteY1" fmla="*/ 364765 h 420514"/>
              <a:gd name="connsiteX2" fmla="*/ 376253 w 589280"/>
              <a:gd name="connsiteY2" fmla="*/ 367291 h 420514"/>
              <a:gd name="connsiteX3" fmla="*/ 0 w 589280"/>
              <a:gd name="connsiteY3" fmla="*/ 0 h 420514"/>
              <a:gd name="connsiteX4" fmla="*/ 589280 w 589280"/>
              <a:gd name="connsiteY4" fmla="*/ 0 h 420514"/>
              <a:gd name="connsiteX5" fmla="*/ 378082 w 589280"/>
              <a:gd name="connsiteY5" fmla="*/ 364134 h 420514"/>
              <a:gd name="connsiteX6" fmla="*/ 376252 w 589280"/>
              <a:gd name="connsiteY6" fmla="*/ 367290 h 420514"/>
              <a:gd name="connsiteX7" fmla="*/ 358392 w 589280"/>
              <a:gd name="connsiteY7" fmla="*/ 393778 h 420514"/>
              <a:gd name="connsiteX8" fmla="*/ 293847 w 589280"/>
              <a:gd name="connsiteY8" fmla="*/ 420514 h 420514"/>
              <a:gd name="connsiteX9" fmla="*/ 229302 w 589280"/>
              <a:gd name="connsiteY9" fmla="*/ 393778 h 420514"/>
              <a:gd name="connsiteX10" fmla="*/ 222787 w 589280"/>
              <a:gd name="connsiteY10" fmla="*/ 384116 h 420514"/>
              <a:gd name="connsiteX11" fmla="*/ 208765 w 589280"/>
              <a:gd name="connsiteY11" fmla="*/ 359940 h 42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9280" h="420514">
                <a:moveTo>
                  <a:pt x="378083" y="364135"/>
                </a:moveTo>
                <a:lnTo>
                  <a:pt x="377956" y="364765"/>
                </a:lnTo>
                <a:lnTo>
                  <a:pt x="376253" y="367291"/>
                </a:lnTo>
                <a:close/>
                <a:moveTo>
                  <a:pt x="0" y="0"/>
                </a:moveTo>
                <a:lnTo>
                  <a:pt x="589280" y="0"/>
                </a:lnTo>
                <a:lnTo>
                  <a:pt x="378082" y="364134"/>
                </a:lnTo>
                <a:lnTo>
                  <a:pt x="376252" y="367290"/>
                </a:lnTo>
                <a:lnTo>
                  <a:pt x="358392" y="393778"/>
                </a:lnTo>
                <a:cubicBezTo>
                  <a:pt x="341874" y="410297"/>
                  <a:pt x="319054" y="420514"/>
                  <a:pt x="293847" y="420514"/>
                </a:cubicBezTo>
                <a:cubicBezTo>
                  <a:pt x="268641" y="420514"/>
                  <a:pt x="245820" y="410297"/>
                  <a:pt x="229302" y="393778"/>
                </a:cubicBezTo>
                <a:lnTo>
                  <a:pt x="222787" y="384116"/>
                </a:lnTo>
                <a:lnTo>
                  <a:pt x="208765" y="35994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76A381F-2E0C-4292-82B2-0F435B3B447B}"/>
              </a:ext>
            </a:extLst>
          </p:cNvPr>
          <p:cNvSpPr/>
          <p:nvPr/>
        </p:nvSpPr>
        <p:spPr>
          <a:xfrm>
            <a:off x="921779" y="5630321"/>
            <a:ext cx="155963" cy="155963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AB674BC-132A-4274-AE9C-FE7482BE1DFA}"/>
              </a:ext>
            </a:extLst>
          </p:cNvPr>
          <p:cNvSpPr/>
          <p:nvPr/>
        </p:nvSpPr>
        <p:spPr>
          <a:xfrm>
            <a:off x="3778920" y="5613945"/>
            <a:ext cx="188716" cy="188716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1F63F75-C806-4E91-B2EC-8E5951830A64}"/>
              </a:ext>
            </a:extLst>
          </p:cNvPr>
          <p:cNvSpPr/>
          <p:nvPr/>
        </p:nvSpPr>
        <p:spPr>
          <a:xfrm>
            <a:off x="7074764" y="5630321"/>
            <a:ext cx="155963" cy="155963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4046220-6E0F-4BB3-86D2-4844DFECB7AF}"/>
              </a:ext>
            </a:extLst>
          </p:cNvPr>
          <p:cNvSpPr/>
          <p:nvPr/>
        </p:nvSpPr>
        <p:spPr>
          <a:xfrm>
            <a:off x="9784736" y="5630321"/>
            <a:ext cx="155963" cy="155963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A1E3D46-4A05-46AF-B4AC-A302B66F0543}"/>
              </a:ext>
            </a:extLst>
          </p:cNvPr>
          <p:cNvSpPr txBox="1"/>
          <p:nvPr/>
        </p:nvSpPr>
        <p:spPr>
          <a:xfrm>
            <a:off x="3636106" y="3033536"/>
            <a:ext cx="22181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If we observe the monthly insights of the sales are at their peak in February, May and October and are low in September, March &amp; August. Amazon can come up with some good discounts and offers to generate high revenue.</a:t>
            </a:r>
            <a:endParaRPr lang="en-US" sz="1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BCFC5F-47CE-4239-853A-F74E1E3444AF}"/>
              </a:ext>
            </a:extLst>
          </p:cNvPr>
          <p:cNvSpPr txBox="1"/>
          <p:nvPr/>
        </p:nvSpPr>
        <p:spPr>
          <a:xfrm>
            <a:off x="663015" y="3815577"/>
            <a:ext cx="1971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2012 had the highest </a:t>
            </a:r>
            <a:r>
              <a:rPr lang="en-US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Revenue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at 76M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69CAF8-058C-405C-AA6D-CB6539AC6E22}"/>
              </a:ext>
            </a:extLst>
          </p:cNvPr>
          <p:cNvSpPr txBox="1"/>
          <p:nvPr/>
        </p:nvSpPr>
        <p:spPr>
          <a:xfrm>
            <a:off x="6834413" y="3674788"/>
            <a:ext cx="19711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The sales for the Honduras are highest among all countries and lowest in Brunei.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0990F24-8FDD-4B2C-8949-46609F120CA9}"/>
              </a:ext>
            </a:extLst>
          </p:cNvPr>
          <p:cNvSpPr txBox="1"/>
          <p:nvPr/>
        </p:nvSpPr>
        <p:spPr>
          <a:xfrm>
            <a:off x="9556476" y="3686282"/>
            <a:ext cx="197118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The Cosmetics &amp; Office appliances are the highest selling products in domestic and international markets. 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58710CA-297C-4A27-A56F-127ECD2FF7BA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57" name="Graphic 4">
              <a:extLst>
                <a:ext uri="{FF2B5EF4-FFF2-40B4-BE49-F238E27FC236}">
                  <a16:creationId xmlns:a16="http://schemas.microsoft.com/office/drawing/2014/main" id="{0E6F84CF-D2ED-4815-9903-F856C033FE84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58" name="Graphic 4">
              <a:extLst>
                <a:ext uri="{FF2B5EF4-FFF2-40B4-BE49-F238E27FC236}">
                  <a16:creationId xmlns:a16="http://schemas.microsoft.com/office/drawing/2014/main" id="{28251FD8-FF15-41FD-AF53-8F9FB476DFCA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59" name="Graphic 11">
            <a:extLst>
              <a:ext uri="{FF2B5EF4-FFF2-40B4-BE49-F238E27FC236}">
                <a16:creationId xmlns:a16="http://schemas.microsoft.com/office/drawing/2014/main" id="{1D9FDE98-6960-4232-8830-D31133DD0522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E61A2F9-BB26-4921-AB9B-D5D3D2A9585F}"/>
              </a:ext>
            </a:extLst>
          </p:cNvPr>
          <p:cNvGrpSpPr/>
          <p:nvPr/>
        </p:nvGrpSpPr>
        <p:grpSpPr>
          <a:xfrm>
            <a:off x="11443123" y="-779322"/>
            <a:ext cx="1143201" cy="2018582"/>
            <a:chOff x="11254172" y="-941237"/>
            <a:chExt cx="1599574" cy="2824412"/>
          </a:xfrm>
        </p:grpSpPr>
        <p:sp>
          <p:nvSpPr>
            <p:cNvPr id="61" name="Graphic 4">
              <a:extLst>
                <a:ext uri="{FF2B5EF4-FFF2-40B4-BE49-F238E27FC236}">
                  <a16:creationId xmlns:a16="http://schemas.microsoft.com/office/drawing/2014/main" id="{5DB47CB9-A7B5-4B1B-821D-482DD65E823A}"/>
                </a:ext>
              </a:extLst>
            </p:cNvPr>
            <p:cNvSpPr/>
            <p:nvPr/>
          </p:nvSpPr>
          <p:spPr>
            <a:xfrm rot="19441618" flipH="1">
              <a:off x="11555041" y="-605560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62" name="Graphic 4">
              <a:extLst>
                <a:ext uri="{FF2B5EF4-FFF2-40B4-BE49-F238E27FC236}">
                  <a16:creationId xmlns:a16="http://schemas.microsoft.com/office/drawing/2014/main" id="{BD70849D-B94B-4762-BCC8-55FD571DDAEC}"/>
                </a:ext>
              </a:extLst>
            </p:cNvPr>
            <p:cNvSpPr/>
            <p:nvPr/>
          </p:nvSpPr>
          <p:spPr>
            <a:xfrm rot="19441618" flipH="1">
              <a:off x="11254172" y="-941237"/>
              <a:ext cx="1599574" cy="2824412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noFill/>
            <a:ln w="38100" cap="rnd">
              <a:solidFill>
                <a:srgbClr val="FF9900"/>
              </a:solidFill>
              <a:prstDash val="sysDot"/>
              <a:round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01B0333-67C2-4114-8841-981615299F70}"/>
              </a:ext>
            </a:extLst>
          </p:cNvPr>
          <p:cNvGrpSpPr/>
          <p:nvPr/>
        </p:nvGrpSpPr>
        <p:grpSpPr>
          <a:xfrm rot="20880744">
            <a:off x="2198463" y="964644"/>
            <a:ext cx="2454300" cy="492396"/>
            <a:chOff x="3311855" y="3736152"/>
            <a:chExt cx="4123771" cy="928902"/>
          </a:xfrm>
          <a:solidFill>
            <a:srgbClr val="FF9900"/>
          </a:solidFill>
        </p:grpSpPr>
        <p:sp>
          <p:nvSpPr>
            <p:cNvPr id="64" name="Freeform: Shape 6">
              <a:extLst>
                <a:ext uri="{FF2B5EF4-FFF2-40B4-BE49-F238E27FC236}">
                  <a16:creationId xmlns:a16="http://schemas.microsoft.com/office/drawing/2014/main" id="{CB3B074F-AF3B-45D4-9277-1CA1BB0C11C6}"/>
                </a:ext>
              </a:extLst>
            </p:cNvPr>
            <p:cNvSpPr/>
            <p:nvPr/>
          </p:nvSpPr>
          <p:spPr>
            <a:xfrm>
              <a:off x="3311855" y="3817376"/>
              <a:ext cx="3760826" cy="847678"/>
            </a:xfrm>
            <a:custGeom>
              <a:avLst/>
              <a:gdLst>
                <a:gd name="connsiteX0" fmla="*/ 4569032 w 4609853"/>
                <a:gd name="connsiteY0" fmla="*/ 413392 h 1039050"/>
                <a:gd name="connsiteX1" fmla="*/ 2522490 w 4609853"/>
                <a:gd name="connsiteY1" fmla="*/ 1039051 h 1039050"/>
                <a:gd name="connsiteX2" fmla="*/ 22339 w 4609853"/>
                <a:gd name="connsiteY2" fmla="*/ 85017 h 1039050"/>
                <a:gd name="connsiteX3" fmla="*/ 79146 w 4609853"/>
                <a:gd name="connsiteY3" fmla="*/ 10798 h 1039050"/>
                <a:gd name="connsiteX4" fmla="*/ 2580535 w 4609853"/>
                <a:gd name="connsiteY4" fmla="*/ 674186 h 1039050"/>
                <a:gd name="connsiteX5" fmla="*/ 4488602 w 4609853"/>
                <a:gd name="connsiteY5" fmla="*/ 284033 h 1039050"/>
                <a:gd name="connsiteX6" fmla="*/ 4569032 w 4609853"/>
                <a:gd name="connsiteY6" fmla="*/ 413392 h 103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9853" h="1039050">
                  <a:moveTo>
                    <a:pt x="4569032" y="413392"/>
                  </a:moveTo>
                  <a:cubicBezTo>
                    <a:pt x="4015524" y="821376"/>
                    <a:pt x="3213233" y="1039051"/>
                    <a:pt x="2522490" y="1039051"/>
                  </a:cubicBezTo>
                  <a:cubicBezTo>
                    <a:pt x="1553940" y="1039051"/>
                    <a:pt x="682003" y="680825"/>
                    <a:pt x="22339" y="85017"/>
                  </a:cubicBezTo>
                  <a:cubicBezTo>
                    <a:pt x="-29486" y="38164"/>
                    <a:pt x="16958" y="-25682"/>
                    <a:pt x="79146" y="10798"/>
                  </a:cubicBezTo>
                  <a:cubicBezTo>
                    <a:pt x="791045" y="425003"/>
                    <a:pt x="1671279" y="674186"/>
                    <a:pt x="2580535" y="674186"/>
                  </a:cubicBezTo>
                  <a:cubicBezTo>
                    <a:pt x="3193755" y="674186"/>
                    <a:pt x="3868334" y="547313"/>
                    <a:pt x="4488602" y="284033"/>
                  </a:cubicBezTo>
                  <a:cubicBezTo>
                    <a:pt x="4582300" y="244228"/>
                    <a:pt x="4660662" y="345393"/>
                    <a:pt x="4569032" y="413392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5" name="Freeform: Shape 7">
              <a:extLst>
                <a:ext uri="{FF2B5EF4-FFF2-40B4-BE49-F238E27FC236}">
                  <a16:creationId xmlns:a16="http://schemas.microsoft.com/office/drawing/2014/main" id="{6ED209F1-7EAD-4F07-B776-7C23C809D52D}"/>
                </a:ext>
              </a:extLst>
            </p:cNvPr>
            <p:cNvSpPr/>
            <p:nvPr/>
          </p:nvSpPr>
          <p:spPr>
            <a:xfrm>
              <a:off x="6662590" y="3736152"/>
              <a:ext cx="773036" cy="761368"/>
            </a:xfrm>
            <a:custGeom>
              <a:avLst/>
              <a:gdLst>
                <a:gd name="connsiteX0" fmla="*/ 691963 w 947553"/>
                <a:gd name="connsiteY0" fmla="*/ 249669 h 933254"/>
                <a:gd name="connsiteX1" fmla="*/ 45996 w 947553"/>
                <a:gd name="connsiteY1" fmla="*/ 228114 h 933254"/>
                <a:gd name="connsiteX2" fmla="*/ 32309 w 947553"/>
                <a:gd name="connsiteY2" fmla="*/ 153476 h 933254"/>
                <a:gd name="connsiteX3" fmla="*/ 928297 w 947553"/>
                <a:gd name="connsiteY3" fmla="*/ 69723 h 933254"/>
                <a:gd name="connsiteX4" fmla="*/ 615258 w 947553"/>
                <a:gd name="connsiteY4" fmla="*/ 913476 h 933254"/>
                <a:gd name="connsiteX5" fmla="*/ 546430 w 947553"/>
                <a:gd name="connsiteY5" fmla="*/ 880719 h 933254"/>
                <a:gd name="connsiteX6" fmla="*/ 691963 w 947553"/>
                <a:gd name="connsiteY6" fmla="*/ 249669 h 93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7553" h="933254">
                  <a:moveTo>
                    <a:pt x="691963" y="249669"/>
                  </a:moveTo>
                  <a:cubicBezTo>
                    <a:pt x="621477" y="159286"/>
                    <a:pt x="224275" y="206968"/>
                    <a:pt x="45996" y="228114"/>
                  </a:cubicBezTo>
                  <a:cubicBezTo>
                    <a:pt x="-8325" y="234743"/>
                    <a:pt x="-16612" y="187480"/>
                    <a:pt x="32309" y="153476"/>
                  </a:cubicBezTo>
                  <a:cubicBezTo>
                    <a:pt x="348663" y="-69171"/>
                    <a:pt x="867765" y="-4906"/>
                    <a:pt x="928297" y="69723"/>
                  </a:cubicBezTo>
                  <a:cubicBezTo>
                    <a:pt x="988828" y="144770"/>
                    <a:pt x="912543" y="665111"/>
                    <a:pt x="615258" y="913476"/>
                  </a:cubicBezTo>
                  <a:cubicBezTo>
                    <a:pt x="569652" y="951614"/>
                    <a:pt x="526123" y="931297"/>
                    <a:pt x="546430" y="880719"/>
                  </a:cubicBezTo>
                  <a:cubicBezTo>
                    <a:pt x="613191" y="714041"/>
                    <a:pt x="762866" y="340471"/>
                    <a:pt x="691963" y="249669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88912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9BD28D-55F8-486A-9F93-D3268DEDBC31}"/>
              </a:ext>
            </a:extLst>
          </p:cNvPr>
          <p:cNvSpPr txBox="1"/>
          <p:nvPr/>
        </p:nvSpPr>
        <p:spPr>
          <a:xfrm>
            <a:off x="4302411" y="2767280"/>
            <a:ext cx="360547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8000" dirty="0">
                <a:latin typeface="Fira Sans Medium" panose="020B0603050000020004" pitchFamily="34" charset="0"/>
              </a:rPr>
              <a:t>thanks!</a:t>
            </a:r>
            <a:endParaRPr lang="en-IN" sz="6600" dirty="0">
              <a:latin typeface="Fira Sans Medium" panose="020B0603050000020004" pitchFamily="34" charset="0"/>
            </a:endParaRPr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77F821-6945-4FB5-9887-69FB75DABC89}"/>
              </a:ext>
            </a:extLst>
          </p:cNvPr>
          <p:cNvGrpSpPr/>
          <p:nvPr/>
        </p:nvGrpSpPr>
        <p:grpSpPr>
          <a:xfrm>
            <a:off x="-3681143" y="-2297674"/>
            <a:ext cx="7362285" cy="7105531"/>
            <a:chOff x="-2861483" y="-2254131"/>
            <a:chExt cx="7362285" cy="7105531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834BA1D4-0C72-474A-83FF-2D1B207A407E}"/>
                </a:ext>
              </a:extLst>
            </p:cNvPr>
            <p:cNvSpPr/>
            <p:nvPr/>
          </p:nvSpPr>
          <p:spPr>
            <a:xfrm rot="2476041">
              <a:off x="-634236" y="-2254131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Graphic 4">
              <a:extLst>
                <a:ext uri="{FF2B5EF4-FFF2-40B4-BE49-F238E27FC236}">
                  <a16:creationId xmlns:a16="http://schemas.microsoft.com/office/drawing/2014/main" id="{8C23666D-AA0B-4055-B6D1-F271DD034ADC}"/>
                </a:ext>
              </a:extLst>
            </p:cNvPr>
            <p:cNvSpPr/>
            <p:nvPr/>
          </p:nvSpPr>
          <p:spPr>
            <a:xfrm rot="3140551">
              <a:off x="-1320786" y="-2808187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25" name="Graphic 11">
              <a:extLst>
                <a:ext uri="{FF2B5EF4-FFF2-40B4-BE49-F238E27FC236}">
                  <a16:creationId xmlns:a16="http://schemas.microsoft.com/office/drawing/2014/main" id="{22B03510-4CF1-46CA-BE80-1E37CD0837F6}"/>
                </a:ext>
              </a:extLst>
            </p:cNvPr>
            <p:cNvSpPr/>
            <p:nvPr/>
          </p:nvSpPr>
          <p:spPr>
            <a:xfrm rot="8901965">
              <a:off x="3130551" y="555042"/>
              <a:ext cx="1370251" cy="1274286"/>
            </a:xfrm>
            <a:custGeom>
              <a:avLst/>
              <a:gdLst>
                <a:gd name="connsiteX0" fmla="*/ 1051454 w 1444799"/>
                <a:gd name="connsiteY0" fmla="*/ 206792 h 1343613"/>
                <a:gd name="connsiteX1" fmla="*/ 1253384 w 1444799"/>
                <a:gd name="connsiteY1" fmla="*/ 532548 h 1343613"/>
                <a:gd name="connsiteX2" fmla="*/ 1443884 w 1444799"/>
                <a:gd name="connsiteY2" fmla="*/ 904023 h 1343613"/>
                <a:gd name="connsiteX3" fmla="*/ 1145752 w 1444799"/>
                <a:gd name="connsiteY3" fmla="*/ 1165960 h 1343613"/>
                <a:gd name="connsiteX4" fmla="*/ 728556 w 1444799"/>
                <a:gd name="connsiteY4" fmla="*/ 1305025 h 1343613"/>
                <a:gd name="connsiteX5" fmla="*/ 267546 w 1444799"/>
                <a:gd name="connsiteY5" fmla="*/ 1305025 h 1343613"/>
                <a:gd name="connsiteX6" fmla="*/ 21801 w 1444799"/>
                <a:gd name="connsiteY6" fmla="*/ 912595 h 1343613"/>
                <a:gd name="connsiteX7" fmla="*/ 64664 w 1444799"/>
                <a:gd name="connsiteY7" fmla="*/ 463968 h 1343613"/>
                <a:gd name="connsiteX8" fmla="*/ 405659 w 1444799"/>
                <a:gd name="connsiteY8" fmla="*/ 187742 h 1343613"/>
                <a:gd name="connsiteX9" fmla="*/ 753321 w 1444799"/>
                <a:gd name="connsiteY9" fmla="*/ 100 h 1343613"/>
                <a:gd name="connsiteX10" fmla="*/ 1051454 w 1444799"/>
                <a:gd name="connsiteY10" fmla="*/ 206792 h 134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799" h="1343613">
                  <a:moveTo>
                    <a:pt x="1051454" y="206792"/>
                  </a:moveTo>
                  <a:cubicBezTo>
                    <a:pt x="1128607" y="309663"/>
                    <a:pt x="1171469" y="411580"/>
                    <a:pt x="1253384" y="532548"/>
                  </a:cubicBezTo>
                  <a:cubicBezTo>
                    <a:pt x="1336252" y="652563"/>
                    <a:pt x="1457219" y="791628"/>
                    <a:pt x="1443884" y="904023"/>
                  </a:cubicBezTo>
                  <a:cubicBezTo>
                    <a:pt x="1430549" y="1016418"/>
                    <a:pt x="1282912" y="1102143"/>
                    <a:pt x="1145752" y="1165960"/>
                  </a:cubicBezTo>
                  <a:cubicBezTo>
                    <a:pt x="1008591" y="1228825"/>
                    <a:pt x="880956" y="1269783"/>
                    <a:pt x="728556" y="1305025"/>
                  </a:cubicBezTo>
                  <a:cubicBezTo>
                    <a:pt x="575204" y="1340268"/>
                    <a:pt x="397086" y="1370748"/>
                    <a:pt x="267546" y="1305025"/>
                  </a:cubicBezTo>
                  <a:cubicBezTo>
                    <a:pt x="138959" y="1239303"/>
                    <a:pt x="58949" y="1076425"/>
                    <a:pt x="21801" y="912595"/>
                  </a:cubicBezTo>
                  <a:cubicBezTo>
                    <a:pt x="-14394" y="748765"/>
                    <a:pt x="-8679" y="583030"/>
                    <a:pt x="64664" y="463968"/>
                  </a:cubicBezTo>
                  <a:cubicBezTo>
                    <a:pt x="138006" y="345858"/>
                    <a:pt x="278976" y="274420"/>
                    <a:pt x="405659" y="187742"/>
                  </a:cubicBezTo>
                  <a:cubicBezTo>
                    <a:pt x="531389" y="101065"/>
                    <a:pt x="642831" y="100"/>
                    <a:pt x="753321" y="100"/>
                  </a:cubicBezTo>
                  <a:cubicBezTo>
                    <a:pt x="864764" y="1052"/>
                    <a:pt x="974301" y="104875"/>
                    <a:pt x="1051454" y="206792"/>
                  </a:cubicBezTo>
                  <a:close/>
                </a:path>
              </a:pathLst>
            </a:custGeom>
            <a:solidFill>
              <a:srgbClr val="FF9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22F9731-B0FC-4706-9E67-202F61A914FF}"/>
              </a:ext>
            </a:extLst>
          </p:cNvPr>
          <p:cNvSpPr/>
          <p:nvPr/>
        </p:nvSpPr>
        <p:spPr>
          <a:xfrm>
            <a:off x="4636606" y="3867382"/>
            <a:ext cx="1971876" cy="368374"/>
          </a:xfrm>
          <a:custGeom>
            <a:avLst/>
            <a:gdLst>
              <a:gd name="connsiteX0" fmla="*/ 4569032 w 4609853"/>
              <a:gd name="connsiteY0" fmla="*/ 413392 h 1039050"/>
              <a:gd name="connsiteX1" fmla="*/ 2522490 w 4609853"/>
              <a:gd name="connsiteY1" fmla="*/ 1039051 h 1039050"/>
              <a:gd name="connsiteX2" fmla="*/ 22339 w 4609853"/>
              <a:gd name="connsiteY2" fmla="*/ 85017 h 1039050"/>
              <a:gd name="connsiteX3" fmla="*/ 79146 w 4609853"/>
              <a:gd name="connsiteY3" fmla="*/ 10798 h 1039050"/>
              <a:gd name="connsiteX4" fmla="*/ 2580535 w 4609853"/>
              <a:gd name="connsiteY4" fmla="*/ 674186 h 1039050"/>
              <a:gd name="connsiteX5" fmla="*/ 4488602 w 4609853"/>
              <a:gd name="connsiteY5" fmla="*/ 284033 h 1039050"/>
              <a:gd name="connsiteX6" fmla="*/ 4569032 w 4609853"/>
              <a:gd name="connsiteY6" fmla="*/ 413392 h 103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9853" h="1039050">
                <a:moveTo>
                  <a:pt x="4569032" y="413392"/>
                </a:moveTo>
                <a:cubicBezTo>
                  <a:pt x="4015524" y="821376"/>
                  <a:pt x="3213233" y="1039051"/>
                  <a:pt x="2522490" y="1039051"/>
                </a:cubicBezTo>
                <a:cubicBezTo>
                  <a:pt x="1553940" y="1039051"/>
                  <a:pt x="682003" y="680825"/>
                  <a:pt x="22339" y="85017"/>
                </a:cubicBezTo>
                <a:cubicBezTo>
                  <a:pt x="-29486" y="38164"/>
                  <a:pt x="16958" y="-25682"/>
                  <a:pt x="79146" y="10798"/>
                </a:cubicBezTo>
                <a:cubicBezTo>
                  <a:pt x="791045" y="425003"/>
                  <a:pt x="1671279" y="674186"/>
                  <a:pt x="2580535" y="674186"/>
                </a:cubicBezTo>
                <a:cubicBezTo>
                  <a:pt x="3193755" y="674186"/>
                  <a:pt x="3868334" y="547313"/>
                  <a:pt x="4488602" y="284033"/>
                </a:cubicBezTo>
                <a:cubicBezTo>
                  <a:pt x="4582300" y="244228"/>
                  <a:pt x="4660662" y="345393"/>
                  <a:pt x="4569032" y="413392"/>
                </a:cubicBezTo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53DC809-06A1-40CF-AA17-0E8089FE7962}"/>
              </a:ext>
            </a:extLst>
          </p:cNvPr>
          <p:cNvSpPr/>
          <p:nvPr/>
        </p:nvSpPr>
        <p:spPr>
          <a:xfrm>
            <a:off x="6393463" y="3832087"/>
            <a:ext cx="405318" cy="330866"/>
          </a:xfrm>
          <a:custGeom>
            <a:avLst/>
            <a:gdLst>
              <a:gd name="connsiteX0" fmla="*/ 691963 w 947553"/>
              <a:gd name="connsiteY0" fmla="*/ 249669 h 933254"/>
              <a:gd name="connsiteX1" fmla="*/ 45996 w 947553"/>
              <a:gd name="connsiteY1" fmla="*/ 228114 h 933254"/>
              <a:gd name="connsiteX2" fmla="*/ 32309 w 947553"/>
              <a:gd name="connsiteY2" fmla="*/ 153476 h 933254"/>
              <a:gd name="connsiteX3" fmla="*/ 928297 w 947553"/>
              <a:gd name="connsiteY3" fmla="*/ 69723 h 933254"/>
              <a:gd name="connsiteX4" fmla="*/ 615258 w 947553"/>
              <a:gd name="connsiteY4" fmla="*/ 913476 h 933254"/>
              <a:gd name="connsiteX5" fmla="*/ 546430 w 947553"/>
              <a:gd name="connsiteY5" fmla="*/ 880719 h 933254"/>
              <a:gd name="connsiteX6" fmla="*/ 691963 w 947553"/>
              <a:gd name="connsiteY6" fmla="*/ 249669 h 933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7553" h="933254">
                <a:moveTo>
                  <a:pt x="691963" y="249669"/>
                </a:moveTo>
                <a:cubicBezTo>
                  <a:pt x="621477" y="159286"/>
                  <a:pt x="224275" y="206968"/>
                  <a:pt x="45996" y="228114"/>
                </a:cubicBezTo>
                <a:cubicBezTo>
                  <a:pt x="-8325" y="234743"/>
                  <a:pt x="-16612" y="187480"/>
                  <a:pt x="32309" y="153476"/>
                </a:cubicBezTo>
                <a:cubicBezTo>
                  <a:pt x="348663" y="-69171"/>
                  <a:pt x="867765" y="-4906"/>
                  <a:pt x="928297" y="69723"/>
                </a:cubicBezTo>
                <a:cubicBezTo>
                  <a:pt x="988828" y="144770"/>
                  <a:pt x="912543" y="665111"/>
                  <a:pt x="615258" y="913476"/>
                </a:cubicBezTo>
                <a:cubicBezTo>
                  <a:pt x="569652" y="951614"/>
                  <a:pt x="526123" y="931297"/>
                  <a:pt x="546430" y="880719"/>
                </a:cubicBezTo>
                <a:cubicBezTo>
                  <a:pt x="613191" y="714041"/>
                  <a:pt x="762866" y="340471"/>
                  <a:pt x="691963" y="249669"/>
                </a:cubicBezTo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69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1D768DA-1DA7-4CBE-8E6C-2229D90C9DE0}"/>
              </a:ext>
            </a:extLst>
          </p:cNvPr>
          <p:cNvSpPr/>
          <p:nvPr/>
        </p:nvSpPr>
        <p:spPr>
          <a:xfrm>
            <a:off x="0" y="-324873"/>
            <a:ext cx="4372860" cy="7508753"/>
          </a:xfrm>
          <a:custGeom>
            <a:avLst/>
            <a:gdLst>
              <a:gd name="connsiteX0" fmla="*/ 2661351 w 4372860"/>
              <a:gd name="connsiteY0" fmla="*/ 1435 h 7508753"/>
              <a:gd name="connsiteX1" fmla="*/ 4282136 w 4372860"/>
              <a:gd name="connsiteY1" fmla="*/ 739952 h 7508753"/>
              <a:gd name="connsiteX2" fmla="*/ 4175271 w 4372860"/>
              <a:gd name="connsiteY2" fmla="*/ 3127041 h 7508753"/>
              <a:gd name="connsiteX3" fmla="*/ 4164583 w 4372860"/>
              <a:gd name="connsiteY3" fmla="*/ 5152012 h 7508753"/>
              <a:gd name="connsiteX4" fmla="*/ 3477088 w 4372860"/>
              <a:gd name="connsiteY4" fmla="*/ 7200814 h 7508753"/>
              <a:gd name="connsiteX5" fmla="*/ 1951028 w 4372860"/>
              <a:gd name="connsiteY5" fmla="*/ 7350182 h 7508753"/>
              <a:gd name="connsiteX6" fmla="*/ 1790700 w 4372860"/>
              <a:gd name="connsiteY6" fmla="*/ 7268067 h 7508753"/>
              <a:gd name="connsiteX7" fmla="*/ 1790700 w 4372860"/>
              <a:gd name="connsiteY7" fmla="*/ 7360673 h 7508753"/>
              <a:gd name="connsiteX8" fmla="*/ 0 w 4372860"/>
              <a:gd name="connsiteY8" fmla="*/ 7360673 h 7508753"/>
              <a:gd name="connsiteX9" fmla="*/ 0 w 4372860"/>
              <a:gd name="connsiteY9" fmla="*/ 185173 h 7508753"/>
              <a:gd name="connsiteX10" fmla="*/ 1659303 w 4372860"/>
              <a:gd name="connsiteY10" fmla="*/ 185173 h 7508753"/>
              <a:gd name="connsiteX11" fmla="*/ 1661275 w 4372860"/>
              <a:gd name="connsiteY11" fmla="*/ 184277 h 7508753"/>
              <a:gd name="connsiteX12" fmla="*/ 2661351 w 4372860"/>
              <a:gd name="connsiteY12" fmla="*/ 1435 h 750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372860" h="7508753">
                <a:moveTo>
                  <a:pt x="2661351" y="1435"/>
                </a:moveTo>
                <a:cubicBezTo>
                  <a:pt x="3355974" y="-17624"/>
                  <a:pt x="4057718" y="149141"/>
                  <a:pt x="4282136" y="739952"/>
                </a:cubicBezTo>
                <a:cubicBezTo>
                  <a:pt x="4506550" y="1335535"/>
                  <a:pt x="4253639" y="2350402"/>
                  <a:pt x="4175271" y="3127041"/>
                </a:cubicBezTo>
                <a:cubicBezTo>
                  <a:pt x="4100464" y="3898913"/>
                  <a:pt x="4207329" y="4432554"/>
                  <a:pt x="4164583" y="5152012"/>
                </a:cubicBezTo>
                <a:cubicBezTo>
                  <a:pt x="4118277" y="5871476"/>
                  <a:pt x="3929480" y="6771996"/>
                  <a:pt x="3477088" y="7200814"/>
                </a:cubicBezTo>
                <a:cubicBezTo>
                  <a:pt x="3081241" y="7576030"/>
                  <a:pt x="2489032" y="7586452"/>
                  <a:pt x="1951028" y="7350182"/>
                </a:cubicBezTo>
                <a:lnTo>
                  <a:pt x="1790700" y="7268067"/>
                </a:lnTo>
                <a:lnTo>
                  <a:pt x="1790700" y="7360673"/>
                </a:lnTo>
                <a:lnTo>
                  <a:pt x="0" y="7360673"/>
                </a:lnTo>
                <a:lnTo>
                  <a:pt x="0" y="185173"/>
                </a:lnTo>
                <a:lnTo>
                  <a:pt x="1659303" y="185173"/>
                </a:lnTo>
                <a:lnTo>
                  <a:pt x="1661275" y="184277"/>
                </a:lnTo>
                <a:cubicBezTo>
                  <a:pt x="1972964" y="63374"/>
                  <a:pt x="2315821" y="8581"/>
                  <a:pt x="2661351" y="1435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BDC5375-5814-427B-930D-D88EDD79BF3F}"/>
              </a:ext>
            </a:extLst>
          </p:cNvPr>
          <p:cNvSpPr txBox="1"/>
          <p:nvPr/>
        </p:nvSpPr>
        <p:spPr>
          <a:xfrm>
            <a:off x="624664" y="2942769"/>
            <a:ext cx="27013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dirty="0" smtClean="0">
                <a:solidFill>
                  <a:schemeClr val="bg1"/>
                </a:solidFill>
                <a:latin typeface="Fira Sans Medium" panose="020B0603050000020004" pitchFamily="34" charset="0"/>
              </a:rPr>
              <a:t>Contents</a:t>
            </a:r>
            <a:endParaRPr lang="en-IN" sz="4000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C68557-04C1-488C-9420-F0487C59CFAE}"/>
              </a:ext>
            </a:extLst>
          </p:cNvPr>
          <p:cNvSpPr txBox="1"/>
          <p:nvPr/>
        </p:nvSpPr>
        <p:spPr>
          <a:xfrm>
            <a:off x="6761446" y="678538"/>
            <a:ext cx="2348787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 smtClean="0">
                <a:latin typeface="Fira Sans Medium" panose="020B0603050000020004" pitchFamily="34" charset="0"/>
              </a:rPr>
              <a:t>Mission 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89F3F56-1988-439E-BA2E-26475C3AB60B}"/>
              </a:ext>
            </a:extLst>
          </p:cNvPr>
          <p:cNvSpPr txBox="1"/>
          <p:nvPr/>
        </p:nvSpPr>
        <p:spPr>
          <a:xfrm>
            <a:off x="6761446" y="1303376"/>
            <a:ext cx="2348787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 smtClean="0">
                <a:latin typeface="Fira Sans Medium" panose="020B0603050000020004" pitchFamily="34" charset="0"/>
              </a:rPr>
              <a:t>Benefits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9B9B7F-18A8-4C58-AAF2-3FB3E1D83597}"/>
              </a:ext>
            </a:extLst>
          </p:cNvPr>
          <p:cNvSpPr txBox="1"/>
          <p:nvPr/>
        </p:nvSpPr>
        <p:spPr>
          <a:xfrm>
            <a:off x="6761446" y="1926595"/>
            <a:ext cx="2348787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Statistics</a:t>
            </a:r>
            <a:endParaRPr lang="en-IN" sz="1600" dirty="0">
              <a:latin typeface="Fira Sans Medium" panose="020B06030500000200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382D672-5F99-41CB-9E9E-873E1E7D3065}"/>
              </a:ext>
            </a:extLst>
          </p:cNvPr>
          <p:cNvSpPr txBox="1"/>
          <p:nvPr/>
        </p:nvSpPr>
        <p:spPr>
          <a:xfrm>
            <a:off x="6761446" y="2579998"/>
            <a:ext cx="2348787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 smtClean="0">
                <a:latin typeface="Fira Sans Medium" panose="020B0603050000020004" pitchFamily="34" charset="0"/>
              </a:rPr>
              <a:t>Yearly Growth Chart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63D3C9-2C80-4CBA-9EB0-56C1A4688153}"/>
              </a:ext>
            </a:extLst>
          </p:cNvPr>
          <p:cNvSpPr txBox="1"/>
          <p:nvPr/>
        </p:nvSpPr>
        <p:spPr>
          <a:xfrm>
            <a:off x="6761446" y="3222316"/>
            <a:ext cx="2348787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 smtClean="0">
                <a:latin typeface="Fira Sans Medium" panose="020B0603050000020004" pitchFamily="34" charset="0"/>
              </a:rPr>
              <a:t>Monthly Growth Chart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8966208-5B6C-48D9-B93A-D29B368A5542}"/>
              </a:ext>
            </a:extLst>
          </p:cNvPr>
          <p:cNvSpPr txBox="1"/>
          <p:nvPr/>
        </p:nvSpPr>
        <p:spPr>
          <a:xfrm>
            <a:off x="6761446" y="3852995"/>
            <a:ext cx="2348787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Revenue</a:t>
            </a:r>
            <a:endParaRPr lang="en-IN" sz="1600" dirty="0">
              <a:latin typeface="Fira Sans Medium" panose="020B0603050000020004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C1C0611-29CB-4817-A0BC-F7BF53A734A8}"/>
              </a:ext>
            </a:extLst>
          </p:cNvPr>
          <p:cNvGrpSpPr/>
          <p:nvPr/>
        </p:nvGrpSpPr>
        <p:grpSpPr>
          <a:xfrm>
            <a:off x="6083564" y="815056"/>
            <a:ext cx="158344" cy="5242322"/>
            <a:chOff x="5198868" y="938018"/>
            <a:chExt cx="158344" cy="5242322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A4C75BB-2684-4FC5-8A3B-909FB4A17999}"/>
                </a:ext>
              </a:extLst>
            </p:cNvPr>
            <p:cNvCxnSpPr>
              <a:cxnSpLocks/>
            </p:cNvCxnSpPr>
            <p:nvPr/>
          </p:nvCxnSpPr>
          <p:spPr>
            <a:xfrm>
              <a:off x="5276849" y="1016000"/>
              <a:ext cx="0" cy="5051425"/>
            </a:xfrm>
            <a:prstGeom prst="line">
              <a:avLst/>
            </a:prstGeom>
            <a:ln w="38100" cap="rnd">
              <a:solidFill>
                <a:schemeClr val="tx1">
                  <a:lumMod val="65000"/>
                  <a:lumOff val="35000"/>
                  <a:alpha val="8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C28BED4-C907-42EB-BA8D-D0AB5A841AF8}"/>
                </a:ext>
              </a:extLst>
            </p:cNvPr>
            <p:cNvSpPr/>
            <p:nvPr/>
          </p:nvSpPr>
          <p:spPr>
            <a:xfrm>
              <a:off x="5198868" y="938018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0E494FF-2B0F-4AF2-BB3F-F356831C2AA7}"/>
                </a:ext>
              </a:extLst>
            </p:cNvPr>
            <p:cNvSpPr/>
            <p:nvPr/>
          </p:nvSpPr>
          <p:spPr>
            <a:xfrm>
              <a:off x="5198868" y="1564585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FB5A5CD-C6FE-4A85-B64D-9A297D73FA9C}"/>
                </a:ext>
              </a:extLst>
            </p:cNvPr>
            <p:cNvSpPr/>
            <p:nvPr/>
          </p:nvSpPr>
          <p:spPr>
            <a:xfrm>
              <a:off x="5198868" y="2191152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0ED9E14-D1D3-47D6-84CE-60ACBFCA09C9}"/>
                </a:ext>
              </a:extLst>
            </p:cNvPr>
            <p:cNvSpPr/>
            <p:nvPr/>
          </p:nvSpPr>
          <p:spPr>
            <a:xfrm>
              <a:off x="5198868" y="2846291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C54AD29-E340-4100-AEAF-2BFD671E827F}"/>
                </a:ext>
              </a:extLst>
            </p:cNvPr>
            <p:cNvSpPr/>
            <p:nvPr/>
          </p:nvSpPr>
          <p:spPr>
            <a:xfrm>
              <a:off x="5198868" y="3480003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5F061A-4290-44CA-A3DC-9E69882AF9E9}"/>
                </a:ext>
              </a:extLst>
            </p:cNvPr>
            <p:cNvSpPr/>
            <p:nvPr/>
          </p:nvSpPr>
          <p:spPr>
            <a:xfrm>
              <a:off x="5198868" y="4113718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F45837C-36A9-453E-9797-13E5AD22484F}"/>
                </a:ext>
              </a:extLst>
            </p:cNvPr>
            <p:cNvSpPr/>
            <p:nvPr/>
          </p:nvSpPr>
          <p:spPr>
            <a:xfrm>
              <a:off x="5198868" y="4749810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C81E11A5-98F7-4B68-B35F-8D355C18A68B}"/>
                </a:ext>
              </a:extLst>
            </p:cNvPr>
            <p:cNvSpPr/>
            <p:nvPr/>
          </p:nvSpPr>
          <p:spPr>
            <a:xfrm>
              <a:off x="5198868" y="5385903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CC8808A-2315-46CD-B29E-68A20FEF1FBF}"/>
                </a:ext>
              </a:extLst>
            </p:cNvPr>
            <p:cNvSpPr/>
            <p:nvPr/>
          </p:nvSpPr>
          <p:spPr>
            <a:xfrm>
              <a:off x="5201249" y="6024377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6381D9B4-93B7-42F2-8D32-8ED071BC3419}"/>
              </a:ext>
            </a:extLst>
          </p:cNvPr>
          <p:cNvSpPr txBox="1"/>
          <p:nvPr/>
        </p:nvSpPr>
        <p:spPr>
          <a:xfrm>
            <a:off x="6752492" y="4488261"/>
            <a:ext cx="2357741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 smtClean="0">
                <a:latin typeface="Fira Sans Medium" panose="020B0603050000020004" pitchFamily="34" charset="0"/>
              </a:rPr>
              <a:t>Revenue by Products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C1D7BD8-8896-4972-BF10-159C0BF911D8}"/>
              </a:ext>
            </a:extLst>
          </p:cNvPr>
          <p:cNvSpPr txBox="1"/>
          <p:nvPr/>
        </p:nvSpPr>
        <p:spPr>
          <a:xfrm>
            <a:off x="6761446" y="5123527"/>
            <a:ext cx="2348787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Sales and Profit</a:t>
            </a:r>
            <a:endParaRPr lang="en-IN" sz="1600" dirty="0">
              <a:latin typeface="Fira Sans Medium" panose="020B06030500000200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AF568A-D958-457A-8DE2-4F190BE2D93B}"/>
              </a:ext>
            </a:extLst>
          </p:cNvPr>
          <p:cNvSpPr txBox="1"/>
          <p:nvPr/>
        </p:nvSpPr>
        <p:spPr>
          <a:xfrm>
            <a:off x="6761446" y="5763608"/>
            <a:ext cx="2348787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 smtClean="0">
                <a:latin typeface="Fira Sans Medium" panose="020B0603050000020004" pitchFamily="34" charset="0"/>
              </a:rPr>
              <a:t>Conclusion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47" name="Graphic 4">
            <a:extLst>
              <a:ext uri="{FF2B5EF4-FFF2-40B4-BE49-F238E27FC236}">
                <a16:creationId xmlns:a16="http://schemas.microsoft.com/office/drawing/2014/main" id="{FDE3956F-D0F9-4520-9EDA-791F817D6CBB}"/>
              </a:ext>
            </a:extLst>
          </p:cNvPr>
          <p:cNvSpPr/>
          <p:nvPr/>
        </p:nvSpPr>
        <p:spPr>
          <a:xfrm rot="12382247">
            <a:off x="11217169" y="4896190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48" name="Graphic 4">
            <a:extLst>
              <a:ext uri="{FF2B5EF4-FFF2-40B4-BE49-F238E27FC236}">
                <a16:creationId xmlns:a16="http://schemas.microsoft.com/office/drawing/2014/main" id="{145D7E10-549D-49F4-A303-0DA5C5A7C5DD}"/>
              </a:ext>
            </a:extLst>
          </p:cNvPr>
          <p:cNvSpPr/>
          <p:nvPr/>
        </p:nvSpPr>
        <p:spPr>
          <a:xfrm rot="3308474" flipH="1">
            <a:off x="11102532" y="5638359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0A116B-CEAA-4F52-BBCF-7ACCB506DD15}"/>
              </a:ext>
            </a:extLst>
          </p:cNvPr>
          <p:cNvSpPr txBox="1"/>
          <p:nvPr/>
        </p:nvSpPr>
        <p:spPr>
          <a:xfrm>
            <a:off x="5008057" y="678538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01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7E1C47-5F9B-4DEC-AB74-280817249E80}"/>
              </a:ext>
            </a:extLst>
          </p:cNvPr>
          <p:cNvSpPr txBox="1"/>
          <p:nvPr/>
        </p:nvSpPr>
        <p:spPr>
          <a:xfrm>
            <a:off x="5008057" y="1303376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02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9CE701-A04C-4B00-A98E-45155D83FCD6}"/>
              </a:ext>
            </a:extLst>
          </p:cNvPr>
          <p:cNvSpPr txBox="1"/>
          <p:nvPr/>
        </p:nvSpPr>
        <p:spPr>
          <a:xfrm>
            <a:off x="5008057" y="1926595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03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DF6690-26EA-40D7-A858-D4888A649056}"/>
              </a:ext>
            </a:extLst>
          </p:cNvPr>
          <p:cNvSpPr txBox="1"/>
          <p:nvPr/>
        </p:nvSpPr>
        <p:spPr>
          <a:xfrm>
            <a:off x="5008057" y="2579998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04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991D8B-9248-4507-96C8-9632F6372F65}"/>
              </a:ext>
            </a:extLst>
          </p:cNvPr>
          <p:cNvSpPr txBox="1"/>
          <p:nvPr/>
        </p:nvSpPr>
        <p:spPr>
          <a:xfrm>
            <a:off x="5008057" y="3222316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05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FB414D4-51D6-47FB-B7F0-69A452F41C2C}"/>
              </a:ext>
            </a:extLst>
          </p:cNvPr>
          <p:cNvSpPr txBox="1"/>
          <p:nvPr/>
        </p:nvSpPr>
        <p:spPr>
          <a:xfrm>
            <a:off x="5008057" y="3852995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06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9A6B042-B334-4F4D-9C90-18B8C401E2FF}"/>
              </a:ext>
            </a:extLst>
          </p:cNvPr>
          <p:cNvSpPr txBox="1"/>
          <p:nvPr/>
        </p:nvSpPr>
        <p:spPr>
          <a:xfrm>
            <a:off x="5008057" y="4488261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07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43C3476-6A5D-481C-970C-E198648BD50A}"/>
              </a:ext>
            </a:extLst>
          </p:cNvPr>
          <p:cNvSpPr txBox="1"/>
          <p:nvPr/>
        </p:nvSpPr>
        <p:spPr>
          <a:xfrm>
            <a:off x="5008057" y="5123527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08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F241C2B-092E-4EFF-9D90-C8A236300C34}"/>
              </a:ext>
            </a:extLst>
          </p:cNvPr>
          <p:cNvSpPr txBox="1"/>
          <p:nvPr/>
        </p:nvSpPr>
        <p:spPr>
          <a:xfrm>
            <a:off x="5008057" y="5763608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09</a:t>
            </a:r>
            <a:endParaRPr lang="en-IN" dirty="0"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43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>
            <a:extLst>
              <a:ext uri="{FF2B5EF4-FFF2-40B4-BE49-F238E27FC236}">
                <a16:creationId xmlns:a16="http://schemas.microsoft.com/office/drawing/2014/main" id="{59358E82-2085-4FDC-BB98-0AC776133192}"/>
              </a:ext>
            </a:extLst>
          </p:cNvPr>
          <p:cNvSpPr/>
          <p:nvPr/>
        </p:nvSpPr>
        <p:spPr>
          <a:xfrm>
            <a:off x="-266700" y="-3262994"/>
            <a:ext cx="12725400" cy="5687787"/>
          </a:xfrm>
          <a:prstGeom prst="ellipse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01B0333-67C2-4114-8841-981615299F70}"/>
              </a:ext>
            </a:extLst>
          </p:cNvPr>
          <p:cNvGrpSpPr/>
          <p:nvPr/>
        </p:nvGrpSpPr>
        <p:grpSpPr>
          <a:xfrm>
            <a:off x="939830" y="1031216"/>
            <a:ext cx="10312340" cy="1826284"/>
            <a:chOff x="3311855" y="3736152"/>
            <a:chExt cx="4123771" cy="928902"/>
          </a:xfrm>
          <a:solidFill>
            <a:srgbClr val="FF9900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B3B074F-AF3B-45D4-9277-1CA1BB0C11C6}"/>
                </a:ext>
              </a:extLst>
            </p:cNvPr>
            <p:cNvSpPr/>
            <p:nvPr/>
          </p:nvSpPr>
          <p:spPr>
            <a:xfrm>
              <a:off x="3311855" y="3817376"/>
              <a:ext cx="3760826" cy="847678"/>
            </a:xfrm>
            <a:custGeom>
              <a:avLst/>
              <a:gdLst>
                <a:gd name="connsiteX0" fmla="*/ 4569032 w 4609853"/>
                <a:gd name="connsiteY0" fmla="*/ 413392 h 1039050"/>
                <a:gd name="connsiteX1" fmla="*/ 2522490 w 4609853"/>
                <a:gd name="connsiteY1" fmla="*/ 1039051 h 1039050"/>
                <a:gd name="connsiteX2" fmla="*/ 22339 w 4609853"/>
                <a:gd name="connsiteY2" fmla="*/ 85017 h 1039050"/>
                <a:gd name="connsiteX3" fmla="*/ 79146 w 4609853"/>
                <a:gd name="connsiteY3" fmla="*/ 10798 h 1039050"/>
                <a:gd name="connsiteX4" fmla="*/ 2580535 w 4609853"/>
                <a:gd name="connsiteY4" fmla="*/ 674186 h 1039050"/>
                <a:gd name="connsiteX5" fmla="*/ 4488602 w 4609853"/>
                <a:gd name="connsiteY5" fmla="*/ 284033 h 1039050"/>
                <a:gd name="connsiteX6" fmla="*/ 4569032 w 4609853"/>
                <a:gd name="connsiteY6" fmla="*/ 413392 h 103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9853" h="1039050">
                  <a:moveTo>
                    <a:pt x="4569032" y="413392"/>
                  </a:moveTo>
                  <a:cubicBezTo>
                    <a:pt x="4015524" y="821376"/>
                    <a:pt x="3213233" y="1039051"/>
                    <a:pt x="2522490" y="1039051"/>
                  </a:cubicBezTo>
                  <a:cubicBezTo>
                    <a:pt x="1553940" y="1039051"/>
                    <a:pt x="682003" y="680825"/>
                    <a:pt x="22339" y="85017"/>
                  </a:cubicBezTo>
                  <a:cubicBezTo>
                    <a:pt x="-29486" y="38164"/>
                    <a:pt x="16958" y="-25682"/>
                    <a:pt x="79146" y="10798"/>
                  </a:cubicBezTo>
                  <a:cubicBezTo>
                    <a:pt x="791045" y="425003"/>
                    <a:pt x="1671279" y="674186"/>
                    <a:pt x="2580535" y="674186"/>
                  </a:cubicBezTo>
                  <a:cubicBezTo>
                    <a:pt x="3193755" y="674186"/>
                    <a:pt x="3868334" y="547313"/>
                    <a:pt x="4488602" y="284033"/>
                  </a:cubicBezTo>
                  <a:cubicBezTo>
                    <a:pt x="4582300" y="244228"/>
                    <a:pt x="4660662" y="345393"/>
                    <a:pt x="4569032" y="413392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ED209F1-7EAD-4F07-B776-7C23C809D52D}"/>
                </a:ext>
              </a:extLst>
            </p:cNvPr>
            <p:cNvSpPr/>
            <p:nvPr/>
          </p:nvSpPr>
          <p:spPr>
            <a:xfrm>
              <a:off x="6662590" y="3736152"/>
              <a:ext cx="773036" cy="761368"/>
            </a:xfrm>
            <a:custGeom>
              <a:avLst/>
              <a:gdLst>
                <a:gd name="connsiteX0" fmla="*/ 691963 w 947553"/>
                <a:gd name="connsiteY0" fmla="*/ 249669 h 933254"/>
                <a:gd name="connsiteX1" fmla="*/ 45996 w 947553"/>
                <a:gd name="connsiteY1" fmla="*/ 228114 h 933254"/>
                <a:gd name="connsiteX2" fmla="*/ 32309 w 947553"/>
                <a:gd name="connsiteY2" fmla="*/ 153476 h 933254"/>
                <a:gd name="connsiteX3" fmla="*/ 928297 w 947553"/>
                <a:gd name="connsiteY3" fmla="*/ 69723 h 933254"/>
                <a:gd name="connsiteX4" fmla="*/ 615258 w 947553"/>
                <a:gd name="connsiteY4" fmla="*/ 913476 h 933254"/>
                <a:gd name="connsiteX5" fmla="*/ 546430 w 947553"/>
                <a:gd name="connsiteY5" fmla="*/ 880719 h 933254"/>
                <a:gd name="connsiteX6" fmla="*/ 691963 w 947553"/>
                <a:gd name="connsiteY6" fmla="*/ 249669 h 93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7553" h="933254">
                  <a:moveTo>
                    <a:pt x="691963" y="249669"/>
                  </a:moveTo>
                  <a:cubicBezTo>
                    <a:pt x="621477" y="159286"/>
                    <a:pt x="224275" y="206968"/>
                    <a:pt x="45996" y="228114"/>
                  </a:cubicBezTo>
                  <a:cubicBezTo>
                    <a:pt x="-8325" y="234743"/>
                    <a:pt x="-16612" y="187480"/>
                    <a:pt x="32309" y="153476"/>
                  </a:cubicBezTo>
                  <a:cubicBezTo>
                    <a:pt x="348663" y="-69171"/>
                    <a:pt x="867765" y="-4906"/>
                    <a:pt x="928297" y="69723"/>
                  </a:cubicBezTo>
                  <a:cubicBezTo>
                    <a:pt x="988828" y="144770"/>
                    <a:pt x="912543" y="665111"/>
                    <a:pt x="615258" y="913476"/>
                  </a:cubicBezTo>
                  <a:cubicBezTo>
                    <a:pt x="569652" y="951614"/>
                    <a:pt x="526123" y="931297"/>
                    <a:pt x="546430" y="880719"/>
                  </a:cubicBezTo>
                  <a:cubicBezTo>
                    <a:pt x="613191" y="714041"/>
                    <a:pt x="762866" y="340471"/>
                    <a:pt x="691963" y="249669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C53E84F-9260-4622-8A3A-9672B61461A5}"/>
              </a:ext>
            </a:extLst>
          </p:cNvPr>
          <p:cNvSpPr txBox="1"/>
          <p:nvPr/>
        </p:nvSpPr>
        <p:spPr>
          <a:xfrm>
            <a:off x="910062" y="4188816"/>
            <a:ext cx="1038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dirty="0"/>
              <a:t>To analyze the Sales-trend -&gt; month-wise, year-wise, </a:t>
            </a:r>
            <a:r>
              <a:rPr lang="en-US" dirty="0" err="1"/>
              <a:t>yearly_month</a:t>
            </a:r>
            <a:r>
              <a:rPr lang="en-US" dirty="0"/>
              <a:t>-wise</a:t>
            </a:r>
          </a:p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dirty="0"/>
              <a:t>Find key metrics and factors and show the meaningful relationships between attributes.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E41164-6F2F-46B8-9C09-9326C6B95B16}"/>
              </a:ext>
            </a:extLst>
          </p:cNvPr>
          <p:cNvSpPr txBox="1"/>
          <p:nvPr/>
        </p:nvSpPr>
        <p:spPr>
          <a:xfrm>
            <a:off x="4855578" y="3684614"/>
            <a:ext cx="2489176" cy="531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400" dirty="0">
                <a:latin typeface="Fira Sans Medium" panose="020B0603050000020004" pitchFamily="34" charset="0"/>
              </a:rPr>
              <a:t>Mission</a:t>
            </a:r>
            <a:endParaRPr lang="en-IN" sz="2800" dirty="0"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84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>
            <a:extLst>
              <a:ext uri="{FF2B5EF4-FFF2-40B4-BE49-F238E27FC236}">
                <a16:creationId xmlns:a16="http://schemas.microsoft.com/office/drawing/2014/main" id="{59358E82-2085-4FDC-BB98-0AC776133192}"/>
              </a:ext>
            </a:extLst>
          </p:cNvPr>
          <p:cNvSpPr/>
          <p:nvPr/>
        </p:nvSpPr>
        <p:spPr>
          <a:xfrm>
            <a:off x="-266700" y="-3262994"/>
            <a:ext cx="12725400" cy="5687787"/>
          </a:xfrm>
          <a:prstGeom prst="ellipse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01B0333-67C2-4114-8841-981615299F70}"/>
              </a:ext>
            </a:extLst>
          </p:cNvPr>
          <p:cNvGrpSpPr/>
          <p:nvPr/>
        </p:nvGrpSpPr>
        <p:grpSpPr>
          <a:xfrm>
            <a:off x="939830" y="1031216"/>
            <a:ext cx="10312340" cy="1826284"/>
            <a:chOff x="3311855" y="3736152"/>
            <a:chExt cx="4123771" cy="928902"/>
          </a:xfrm>
          <a:solidFill>
            <a:srgbClr val="FF9900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B3B074F-AF3B-45D4-9277-1CA1BB0C11C6}"/>
                </a:ext>
              </a:extLst>
            </p:cNvPr>
            <p:cNvSpPr/>
            <p:nvPr/>
          </p:nvSpPr>
          <p:spPr>
            <a:xfrm>
              <a:off x="3311855" y="3817376"/>
              <a:ext cx="3760826" cy="847678"/>
            </a:xfrm>
            <a:custGeom>
              <a:avLst/>
              <a:gdLst>
                <a:gd name="connsiteX0" fmla="*/ 4569032 w 4609853"/>
                <a:gd name="connsiteY0" fmla="*/ 413392 h 1039050"/>
                <a:gd name="connsiteX1" fmla="*/ 2522490 w 4609853"/>
                <a:gd name="connsiteY1" fmla="*/ 1039051 h 1039050"/>
                <a:gd name="connsiteX2" fmla="*/ 22339 w 4609853"/>
                <a:gd name="connsiteY2" fmla="*/ 85017 h 1039050"/>
                <a:gd name="connsiteX3" fmla="*/ 79146 w 4609853"/>
                <a:gd name="connsiteY3" fmla="*/ 10798 h 1039050"/>
                <a:gd name="connsiteX4" fmla="*/ 2580535 w 4609853"/>
                <a:gd name="connsiteY4" fmla="*/ 674186 h 1039050"/>
                <a:gd name="connsiteX5" fmla="*/ 4488602 w 4609853"/>
                <a:gd name="connsiteY5" fmla="*/ 284033 h 1039050"/>
                <a:gd name="connsiteX6" fmla="*/ 4569032 w 4609853"/>
                <a:gd name="connsiteY6" fmla="*/ 413392 h 103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9853" h="1039050">
                  <a:moveTo>
                    <a:pt x="4569032" y="413392"/>
                  </a:moveTo>
                  <a:cubicBezTo>
                    <a:pt x="4015524" y="821376"/>
                    <a:pt x="3213233" y="1039051"/>
                    <a:pt x="2522490" y="1039051"/>
                  </a:cubicBezTo>
                  <a:cubicBezTo>
                    <a:pt x="1553940" y="1039051"/>
                    <a:pt x="682003" y="680825"/>
                    <a:pt x="22339" y="85017"/>
                  </a:cubicBezTo>
                  <a:cubicBezTo>
                    <a:pt x="-29486" y="38164"/>
                    <a:pt x="16958" y="-25682"/>
                    <a:pt x="79146" y="10798"/>
                  </a:cubicBezTo>
                  <a:cubicBezTo>
                    <a:pt x="791045" y="425003"/>
                    <a:pt x="1671279" y="674186"/>
                    <a:pt x="2580535" y="674186"/>
                  </a:cubicBezTo>
                  <a:cubicBezTo>
                    <a:pt x="3193755" y="674186"/>
                    <a:pt x="3868334" y="547313"/>
                    <a:pt x="4488602" y="284033"/>
                  </a:cubicBezTo>
                  <a:cubicBezTo>
                    <a:pt x="4582300" y="244228"/>
                    <a:pt x="4660662" y="345393"/>
                    <a:pt x="4569032" y="413392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ED209F1-7EAD-4F07-B776-7C23C809D52D}"/>
                </a:ext>
              </a:extLst>
            </p:cNvPr>
            <p:cNvSpPr/>
            <p:nvPr/>
          </p:nvSpPr>
          <p:spPr>
            <a:xfrm>
              <a:off x="6662590" y="3736152"/>
              <a:ext cx="773036" cy="761368"/>
            </a:xfrm>
            <a:custGeom>
              <a:avLst/>
              <a:gdLst>
                <a:gd name="connsiteX0" fmla="*/ 691963 w 947553"/>
                <a:gd name="connsiteY0" fmla="*/ 249669 h 933254"/>
                <a:gd name="connsiteX1" fmla="*/ 45996 w 947553"/>
                <a:gd name="connsiteY1" fmla="*/ 228114 h 933254"/>
                <a:gd name="connsiteX2" fmla="*/ 32309 w 947553"/>
                <a:gd name="connsiteY2" fmla="*/ 153476 h 933254"/>
                <a:gd name="connsiteX3" fmla="*/ 928297 w 947553"/>
                <a:gd name="connsiteY3" fmla="*/ 69723 h 933254"/>
                <a:gd name="connsiteX4" fmla="*/ 615258 w 947553"/>
                <a:gd name="connsiteY4" fmla="*/ 913476 h 933254"/>
                <a:gd name="connsiteX5" fmla="*/ 546430 w 947553"/>
                <a:gd name="connsiteY5" fmla="*/ 880719 h 933254"/>
                <a:gd name="connsiteX6" fmla="*/ 691963 w 947553"/>
                <a:gd name="connsiteY6" fmla="*/ 249669 h 93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7553" h="933254">
                  <a:moveTo>
                    <a:pt x="691963" y="249669"/>
                  </a:moveTo>
                  <a:cubicBezTo>
                    <a:pt x="621477" y="159286"/>
                    <a:pt x="224275" y="206968"/>
                    <a:pt x="45996" y="228114"/>
                  </a:cubicBezTo>
                  <a:cubicBezTo>
                    <a:pt x="-8325" y="234743"/>
                    <a:pt x="-16612" y="187480"/>
                    <a:pt x="32309" y="153476"/>
                  </a:cubicBezTo>
                  <a:cubicBezTo>
                    <a:pt x="348663" y="-69171"/>
                    <a:pt x="867765" y="-4906"/>
                    <a:pt x="928297" y="69723"/>
                  </a:cubicBezTo>
                  <a:cubicBezTo>
                    <a:pt x="988828" y="144770"/>
                    <a:pt x="912543" y="665111"/>
                    <a:pt x="615258" y="913476"/>
                  </a:cubicBezTo>
                  <a:cubicBezTo>
                    <a:pt x="569652" y="951614"/>
                    <a:pt x="526123" y="931297"/>
                    <a:pt x="546430" y="880719"/>
                  </a:cubicBezTo>
                  <a:cubicBezTo>
                    <a:pt x="613191" y="714041"/>
                    <a:pt x="762866" y="340471"/>
                    <a:pt x="691963" y="249669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C53E84F-9260-4622-8A3A-9672B61461A5}"/>
              </a:ext>
            </a:extLst>
          </p:cNvPr>
          <p:cNvSpPr txBox="1"/>
          <p:nvPr/>
        </p:nvSpPr>
        <p:spPr>
          <a:xfrm>
            <a:off x="910062" y="4188816"/>
            <a:ext cx="103802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Help out to make better business decisions.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Help analyze customer trends and satisfaction, which can lead to new and better products and services.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Gives better insight of customers base.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Helps in easy flow for managing resources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E41164-6F2F-46B8-9C09-9326C6B95B16}"/>
              </a:ext>
            </a:extLst>
          </p:cNvPr>
          <p:cNvSpPr txBox="1"/>
          <p:nvPr/>
        </p:nvSpPr>
        <p:spPr>
          <a:xfrm>
            <a:off x="4855578" y="3684614"/>
            <a:ext cx="2489176" cy="531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400" dirty="0" smtClean="0">
                <a:latin typeface="Fira Sans Medium" panose="020B0603050000020004" pitchFamily="34" charset="0"/>
              </a:rPr>
              <a:t>Benefits</a:t>
            </a:r>
            <a:endParaRPr lang="en-IN" sz="2800" dirty="0"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5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EDEC9A9-83A4-492B-8857-BCE4CD1EFD7C}"/>
              </a:ext>
            </a:extLst>
          </p:cNvPr>
          <p:cNvSpPr txBox="1"/>
          <p:nvPr/>
        </p:nvSpPr>
        <p:spPr>
          <a:xfrm>
            <a:off x="615746" y="2657136"/>
            <a:ext cx="3330572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b="0" i="0" dirty="0" smtClean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sales data across these countries provides invaluable insights into customer behaviour, market trends, and economic dynamic.</a:t>
            </a:r>
            <a:endParaRPr lang="en-IN" sz="1100" dirty="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C27CF5-DC2C-46C4-94ED-F2210F53FC59}"/>
              </a:ext>
            </a:extLst>
          </p:cNvPr>
          <p:cNvSpPr txBox="1"/>
          <p:nvPr/>
        </p:nvSpPr>
        <p:spPr>
          <a:xfrm>
            <a:off x="615747" y="2363665"/>
            <a:ext cx="1099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>
                <a:latin typeface="Fira Sans Medium" panose="020B0603050000020004" pitchFamily="34" charset="0"/>
              </a:rPr>
              <a:t>COUNTRIES</a:t>
            </a:r>
            <a:endParaRPr lang="en-IN" sz="1100" dirty="0">
              <a:latin typeface="Fira Sans Medium" panose="020B06030500000200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DAE6EC-20CC-4D63-8D0C-74D14BF7A253}"/>
              </a:ext>
            </a:extLst>
          </p:cNvPr>
          <p:cNvSpPr txBox="1"/>
          <p:nvPr/>
        </p:nvSpPr>
        <p:spPr>
          <a:xfrm>
            <a:off x="606222" y="1791992"/>
            <a:ext cx="899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 smtClean="0">
                <a:latin typeface="Fira Sans Medium" panose="020B0603050000020004" pitchFamily="34" charset="0"/>
              </a:rPr>
              <a:t>70</a:t>
            </a:r>
            <a:r>
              <a:rPr lang="en-IN" sz="3600" b="1" dirty="0" smtClean="0">
                <a:latin typeface="Fira Sans Medium" panose="020B0603050000020004" pitchFamily="34" charset="0"/>
              </a:rPr>
              <a:t>+</a:t>
            </a:r>
            <a:endParaRPr lang="en-IN" sz="2800" b="1" dirty="0">
              <a:latin typeface="Fira Sans Medium" panose="020B06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7AE07F-2E6C-4EED-84EB-E008E781C52F}"/>
              </a:ext>
            </a:extLst>
          </p:cNvPr>
          <p:cNvSpPr txBox="1"/>
          <p:nvPr/>
        </p:nvSpPr>
        <p:spPr>
          <a:xfrm>
            <a:off x="615746" y="4823086"/>
            <a:ext cx="3330572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b="0" i="0" dirty="0" smtClean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monumental figure encapsulates transactions across diverse product categories, highlighting amazon’s pervasive influence on consumer spending habits worldwide. </a:t>
            </a:r>
            <a:endParaRPr lang="en-IN" sz="1100" dirty="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8330C8-90C5-4FEC-A580-CF4026BF4977}"/>
              </a:ext>
            </a:extLst>
          </p:cNvPr>
          <p:cNvSpPr txBox="1"/>
          <p:nvPr/>
        </p:nvSpPr>
        <p:spPr>
          <a:xfrm>
            <a:off x="615747" y="4529615"/>
            <a:ext cx="1229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smtClean="0">
                <a:latin typeface="Fira Sans Medium" panose="020B0603050000020004" pitchFamily="34" charset="0"/>
              </a:rPr>
              <a:t>TOTAL SALES</a:t>
            </a:r>
            <a:endParaRPr lang="en-IN" sz="1100" dirty="0">
              <a:latin typeface="Fira Sans Medium" panose="020B06030500000200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040D9-73AB-4B64-B53C-914A8D03C50E}"/>
              </a:ext>
            </a:extLst>
          </p:cNvPr>
          <p:cNvSpPr txBox="1"/>
          <p:nvPr/>
        </p:nvSpPr>
        <p:spPr>
          <a:xfrm>
            <a:off x="606222" y="3957942"/>
            <a:ext cx="1471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 smtClean="0">
                <a:latin typeface="Fira Sans Medium" panose="020B0603050000020004" pitchFamily="34" charset="0"/>
              </a:rPr>
              <a:t>137m+</a:t>
            </a:r>
            <a:endParaRPr lang="en-IN" sz="2800" b="1" dirty="0">
              <a:latin typeface="Fira Sans Medium" panose="020B060305000002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6AC5B0-CB30-4E6E-8B66-9A43E1DA9925}"/>
              </a:ext>
            </a:extLst>
          </p:cNvPr>
          <p:cNvSpPr txBox="1"/>
          <p:nvPr/>
        </p:nvSpPr>
        <p:spPr>
          <a:xfrm>
            <a:off x="4945418" y="2657136"/>
            <a:ext cx="3330572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b="0" i="0" dirty="0" smtClean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Product categories represents a diverse range of consumer interests and preferences, making amazon’s sales data a valuable resource for business growth.  </a:t>
            </a:r>
            <a:endParaRPr lang="en-IN" sz="1100" dirty="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7B0BDF-9FE4-49A2-839D-3C8F720848D5}"/>
              </a:ext>
            </a:extLst>
          </p:cNvPr>
          <p:cNvSpPr txBox="1"/>
          <p:nvPr/>
        </p:nvSpPr>
        <p:spPr>
          <a:xfrm>
            <a:off x="4945419" y="2363665"/>
            <a:ext cx="1055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>
                <a:latin typeface="Fira Sans Medium" panose="020B0603050000020004" pitchFamily="34" charset="0"/>
              </a:rPr>
              <a:t>PRODUCTS</a:t>
            </a:r>
            <a:endParaRPr lang="en-IN" sz="1100" dirty="0">
              <a:latin typeface="Fira Sans Medium" panose="020B06030500000200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8C95BF-BB97-40A1-B7AA-C169121157C0}"/>
              </a:ext>
            </a:extLst>
          </p:cNvPr>
          <p:cNvSpPr txBox="1"/>
          <p:nvPr/>
        </p:nvSpPr>
        <p:spPr>
          <a:xfrm>
            <a:off x="4935894" y="1791992"/>
            <a:ext cx="896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 smtClean="0">
                <a:latin typeface="Fira Sans Medium" panose="020B0603050000020004" pitchFamily="34" charset="0"/>
              </a:rPr>
              <a:t>10+</a:t>
            </a:r>
            <a:endParaRPr lang="en-IN" sz="2800" b="1" dirty="0">
              <a:latin typeface="Fira Sans Medium" panose="020B06030500000200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212F6A-26B0-4BD9-845B-1296D178154E}"/>
              </a:ext>
            </a:extLst>
          </p:cNvPr>
          <p:cNvSpPr txBox="1"/>
          <p:nvPr/>
        </p:nvSpPr>
        <p:spPr>
          <a:xfrm>
            <a:off x="4945418" y="4823086"/>
            <a:ext cx="3330572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b="0" i="0" dirty="0" smtClean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Profit reflects the company’s operationa</a:t>
            </a:r>
            <a:r>
              <a:rPr lang="en-IN" sz="1100" dirty="0" smtClean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 efficiency, strategic investments, and relentless focus on </a:t>
            </a:r>
            <a:r>
              <a:rPr lang="en-IN" sz="1100" dirty="0" err="1" smtClean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inniovation</a:t>
            </a:r>
            <a:endParaRPr lang="en-IN" sz="1100" dirty="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4B005D-7B6D-400E-9102-E9AC00C561F6}"/>
              </a:ext>
            </a:extLst>
          </p:cNvPr>
          <p:cNvSpPr txBox="1"/>
          <p:nvPr/>
        </p:nvSpPr>
        <p:spPr>
          <a:xfrm>
            <a:off x="4945419" y="4529615"/>
            <a:ext cx="1311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smtClean="0">
                <a:latin typeface="Fira Sans Medium" panose="020B0603050000020004" pitchFamily="34" charset="0"/>
              </a:rPr>
              <a:t>TOTAL PROFIT</a:t>
            </a:r>
            <a:endParaRPr lang="en-IN" sz="1100" dirty="0">
              <a:latin typeface="Fira Sans Medium" panose="020B06030500000200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DF1851-BC12-4D28-A2F3-B8E4CCFFD870}"/>
              </a:ext>
            </a:extLst>
          </p:cNvPr>
          <p:cNvSpPr txBox="1"/>
          <p:nvPr/>
        </p:nvSpPr>
        <p:spPr>
          <a:xfrm>
            <a:off x="4935894" y="3957942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 smtClean="0">
                <a:latin typeface="Fira Sans Medium" panose="020B0603050000020004" pitchFamily="34" charset="0"/>
              </a:rPr>
              <a:t>44m+</a:t>
            </a:r>
            <a:endParaRPr lang="en-IN" sz="2800" b="1" dirty="0">
              <a:latin typeface="Fira Sans Medium" panose="020B0603050000020004" pitchFamily="34" charset="0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48E5E13-86FE-4923-8C65-F03A91827BC2}"/>
              </a:ext>
            </a:extLst>
          </p:cNvPr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95F52-4DFE-426F-A6E5-454B7D1E29FE}"/>
              </a:ext>
            </a:extLst>
          </p:cNvPr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CF9FB-F5CA-4B59-A222-7F046A3ED07B}"/>
              </a:ext>
            </a:extLst>
          </p:cNvPr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E8C83-9B3D-4B47-8C29-1713C483237F}"/>
              </a:ext>
            </a:extLst>
          </p:cNvPr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ED0050DF-723B-4A1F-97B0-2DEE56B8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452790" y="-322845"/>
            <a:ext cx="2302880" cy="76661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6C2E425-BB4B-45A0-A496-681679873C48}"/>
              </a:ext>
            </a:extLst>
          </p:cNvPr>
          <p:cNvSpPr txBox="1"/>
          <p:nvPr/>
        </p:nvSpPr>
        <p:spPr>
          <a:xfrm>
            <a:off x="584593" y="275962"/>
            <a:ext cx="25683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latin typeface="Fira Sans Medium" panose="020B0603050000020004" pitchFamily="34" charset="0"/>
              </a:rPr>
              <a:t>Statistics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AA4D542-6C42-4DAA-8D3A-791CE0E11B94}"/>
              </a:ext>
            </a:extLst>
          </p:cNvPr>
          <p:cNvSpPr/>
          <p:nvPr/>
        </p:nvSpPr>
        <p:spPr>
          <a:xfrm>
            <a:off x="615746" y="870578"/>
            <a:ext cx="6734908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</a:rPr>
              <a:t/>
            </a:r>
            <a:br>
              <a:rPr lang="en-US" sz="14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</a:rPr>
            </a:br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</a:rPr>
              <a:t>﻿A quick insight for </a:t>
            </a:r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</a:rPr>
              <a:t>2010 </a:t>
            </a:r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</a:rPr>
              <a:t>| </a:t>
            </a:r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</a:rPr>
              <a:t>2011 </a:t>
            </a:r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</a:rPr>
              <a:t>| </a:t>
            </a:r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</a:rPr>
              <a:t>2012 | 2013 | 2014 | 2015 | 2016 | 2017 </a:t>
            </a:r>
            <a:r>
              <a:rPr lang="en-US" sz="14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</a:rPr>
              <a:t>amazon sales. </a:t>
            </a:r>
            <a:br>
              <a:rPr lang="en-US" sz="14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</a:rPr>
            </a:br>
            <a:endParaRPr lang="en-US" sz="1400" b="1" dirty="0">
              <a:solidFill>
                <a:schemeClr val="tx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183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AED5347-334A-4E4C-84B5-0A665A3654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4312685"/>
              </p:ext>
            </p:extLst>
          </p:nvPr>
        </p:nvGraphicFramePr>
        <p:xfrm>
          <a:off x="594118" y="2206171"/>
          <a:ext cx="11154970" cy="42494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9D8400E-70E7-43AF-BEB5-BAE886A5D6A9}"/>
              </a:ext>
            </a:extLst>
          </p:cNvPr>
          <p:cNvSpPr txBox="1"/>
          <p:nvPr/>
        </p:nvSpPr>
        <p:spPr>
          <a:xfrm>
            <a:off x="581194" y="277994"/>
            <a:ext cx="53415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 smtClean="0">
                <a:latin typeface="Fira Sans Medium" panose="020B0603050000020004" pitchFamily="34" charset="0"/>
              </a:rPr>
              <a:t>Yearly Growth </a:t>
            </a:r>
            <a:r>
              <a:rPr lang="en-IN" sz="4400" dirty="0">
                <a:latin typeface="Fira Sans Medium" panose="020B0603050000020004" pitchFamily="34" charset="0"/>
              </a:rPr>
              <a:t>Chart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18400E-2868-4C8B-BA34-65DACE70956D}"/>
              </a:ext>
            </a:extLst>
          </p:cNvPr>
          <p:cNvSpPr txBox="1"/>
          <p:nvPr/>
        </p:nvSpPr>
        <p:spPr>
          <a:xfrm>
            <a:off x="594118" y="1092786"/>
            <a:ext cx="11251583" cy="383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b="0" i="0" dirty="0" smtClean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2012 has the highest revenue at 76m+ sales</a:t>
            </a:r>
            <a:endParaRPr lang="en-IN" sz="1400" dirty="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0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>
            <a:extLst>
              <a:ext uri="{FF2B5EF4-FFF2-40B4-BE49-F238E27FC236}">
                <a16:creationId xmlns:a16="http://schemas.microsoft.com/office/drawing/2014/main" id="{09D8400E-70E7-43AF-BEB5-BAE886A5D6A9}"/>
              </a:ext>
            </a:extLst>
          </p:cNvPr>
          <p:cNvSpPr txBox="1"/>
          <p:nvPr/>
        </p:nvSpPr>
        <p:spPr>
          <a:xfrm>
            <a:off x="581194" y="277994"/>
            <a:ext cx="58176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 smtClean="0">
                <a:latin typeface="Fira Sans Medium" panose="020B0603050000020004" pitchFamily="34" charset="0"/>
              </a:rPr>
              <a:t>Monthly Growth </a:t>
            </a:r>
            <a:r>
              <a:rPr lang="en-IN" sz="4400" dirty="0">
                <a:latin typeface="Fira Sans Medium" panose="020B0603050000020004" pitchFamily="34" charset="0"/>
              </a:rPr>
              <a:t>Chart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B18400E-2868-4C8B-BA34-65DACE70956D}"/>
              </a:ext>
            </a:extLst>
          </p:cNvPr>
          <p:cNvSpPr txBox="1"/>
          <p:nvPr/>
        </p:nvSpPr>
        <p:spPr>
          <a:xfrm>
            <a:off x="594118" y="1092786"/>
            <a:ext cx="11251583" cy="383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b="0" i="0" dirty="0" smtClean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sales in February has the highest sales of $319m</a:t>
            </a:r>
            <a:endParaRPr lang="en-IN" sz="1400" dirty="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aphicFrame>
        <p:nvGraphicFramePr>
          <p:cNvPr id="73" name="Chart 72">
            <a:extLst>
              <a:ext uri="{FF2B5EF4-FFF2-40B4-BE49-F238E27FC236}">
                <a16:creationId xmlns:a16="http://schemas.microsoft.com/office/drawing/2014/main" id="{EAED5347-334A-4E4C-84B5-0A665A3654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2415975"/>
              </p:ext>
            </p:extLst>
          </p:nvPr>
        </p:nvGraphicFramePr>
        <p:xfrm>
          <a:off x="594118" y="2206171"/>
          <a:ext cx="11154970" cy="42494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76" name="Group 75">
            <a:extLst>
              <a:ext uri="{FF2B5EF4-FFF2-40B4-BE49-F238E27FC236}">
                <a16:creationId xmlns:a16="http://schemas.microsoft.com/office/drawing/2014/main" id="{3E61A2F9-BB26-4921-AB9B-D5D3D2A9585F}"/>
              </a:ext>
            </a:extLst>
          </p:cNvPr>
          <p:cNvGrpSpPr/>
          <p:nvPr/>
        </p:nvGrpSpPr>
        <p:grpSpPr>
          <a:xfrm>
            <a:off x="11443123" y="-779322"/>
            <a:ext cx="1143201" cy="2018582"/>
            <a:chOff x="11254172" y="-941237"/>
            <a:chExt cx="1599574" cy="2824412"/>
          </a:xfrm>
        </p:grpSpPr>
        <p:sp>
          <p:nvSpPr>
            <p:cNvPr id="78" name="Graphic 4">
              <a:extLst>
                <a:ext uri="{FF2B5EF4-FFF2-40B4-BE49-F238E27FC236}">
                  <a16:creationId xmlns:a16="http://schemas.microsoft.com/office/drawing/2014/main" id="{5DB47CB9-A7B5-4B1B-821D-482DD65E823A}"/>
                </a:ext>
              </a:extLst>
            </p:cNvPr>
            <p:cNvSpPr/>
            <p:nvPr/>
          </p:nvSpPr>
          <p:spPr>
            <a:xfrm rot="19441618" flipH="1">
              <a:off x="11555041" y="-605560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79" name="Graphic 4">
              <a:extLst>
                <a:ext uri="{FF2B5EF4-FFF2-40B4-BE49-F238E27FC236}">
                  <a16:creationId xmlns:a16="http://schemas.microsoft.com/office/drawing/2014/main" id="{BD70849D-B94B-4762-BCC8-55FD571DDAEC}"/>
                </a:ext>
              </a:extLst>
            </p:cNvPr>
            <p:cNvSpPr/>
            <p:nvPr/>
          </p:nvSpPr>
          <p:spPr>
            <a:xfrm rot="19441618" flipH="1">
              <a:off x="11254172" y="-941237"/>
              <a:ext cx="1599574" cy="2824412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noFill/>
            <a:ln w="38100" cap="rnd">
              <a:solidFill>
                <a:srgbClr val="FF9900"/>
              </a:solidFill>
              <a:prstDash val="sysDot"/>
              <a:round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57204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roup 297">
            <a:extLst>
              <a:ext uri="{FF2B5EF4-FFF2-40B4-BE49-F238E27FC236}">
                <a16:creationId xmlns:a16="http://schemas.microsoft.com/office/drawing/2014/main" id="{7D513885-1FD4-490A-9F2A-A32FB9A3C3BB}"/>
              </a:ext>
            </a:extLst>
          </p:cNvPr>
          <p:cNvGrpSpPr/>
          <p:nvPr/>
        </p:nvGrpSpPr>
        <p:grpSpPr>
          <a:xfrm>
            <a:off x="2408238" y="1439779"/>
            <a:ext cx="9391650" cy="4650840"/>
            <a:chOff x="1400175" y="1699837"/>
            <a:chExt cx="9391650" cy="465084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68FDFF63-1884-40DF-9372-B52D25618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1761" y="3080584"/>
              <a:ext cx="396597" cy="319482"/>
            </a:xfrm>
            <a:custGeom>
              <a:avLst/>
              <a:gdLst>
                <a:gd name="T0" fmla="*/ 216 w 216"/>
                <a:gd name="T1" fmla="*/ 26 h 174"/>
                <a:gd name="T2" fmla="*/ 201 w 216"/>
                <a:gd name="T3" fmla="*/ 31 h 174"/>
                <a:gd name="T4" fmla="*/ 168 w 216"/>
                <a:gd name="T5" fmla="*/ 38 h 174"/>
                <a:gd name="T6" fmla="*/ 166 w 216"/>
                <a:gd name="T7" fmla="*/ 54 h 174"/>
                <a:gd name="T8" fmla="*/ 165 w 216"/>
                <a:gd name="T9" fmla="*/ 71 h 174"/>
                <a:gd name="T10" fmla="*/ 164 w 216"/>
                <a:gd name="T11" fmla="*/ 85 h 174"/>
                <a:gd name="T12" fmla="*/ 158 w 216"/>
                <a:gd name="T13" fmla="*/ 97 h 174"/>
                <a:gd name="T14" fmla="*/ 145 w 216"/>
                <a:gd name="T15" fmla="*/ 113 h 174"/>
                <a:gd name="T16" fmla="*/ 142 w 216"/>
                <a:gd name="T17" fmla="*/ 130 h 174"/>
                <a:gd name="T18" fmla="*/ 125 w 216"/>
                <a:gd name="T19" fmla="*/ 131 h 174"/>
                <a:gd name="T20" fmla="*/ 111 w 216"/>
                <a:gd name="T21" fmla="*/ 136 h 174"/>
                <a:gd name="T22" fmla="*/ 107 w 216"/>
                <a:gd name="T23" fmla="*/ 164 h 174"/>
                <a:gd name="T24" fmla="*/ 76 w 216"/>
                <a:gd name="T25" fmla="*/ 170 h 174"/>
                <a:gd name="T26" fmla="*/ 63 w 216"/>
                <a:gd name="T27" fmla="*/ 171 h 174"/>
                <a:gd name="T28" fmla="*/ 19 w 216"/>
                <a:gd name="T29" fmla="*/ 164 h 174"/>
                <a:gd name="T30" fmla="*/ 28 w 216"/>
                <a:gd name="T31" fmla="*/ 136 h 174"/>
                <a:gd name="T32" fmla="*/ 11 w 216"/>
                <a:gd name="T33" fmla="*/ 120 h 174"/>
                <a:gd name="T34" fmla="*/ 8 w 216"/>
                <a:gd name="T35" fmla="*/ 94 h 174"/>
                <a:gd name="T36" fmla="*/ 2 w 216"/>
                <a:gd name="T37" fmla="*/ 78 h 174"/>
                <a:gd name="T38" fmla="*/ 21 w 216"/>
                <a:gd name="T39" fmla="*/ 61 h 174"/>
                <a:gd name="T40" fmla="*/ 34 w 216"/>
                <a:gd name="T41" fmla="*/ 50 h 174"/>
                <a:gd name="T42" fmla="*/ 54 w 216"/>
                <a:gd name="T43" fmla="*/ 41 h 174"/>
                <a:gd name="T44" fmla="*/ 65 w 216"/>
                <a:gd name="T45" fmla="*/ 22 h 174"/>
                <a:gd name="T46" fmla="*/ 75 w 216"/>
                <a:gd name="T47" fmla="*/ 21 h 174"/>
                <a:gd name="T48" fmla="*/ 88 w 216"/>
                <a:gd name="T49" fmla="*/ 21 h 174"/>
                <a:gd name="T50" fmla="*/ 107 w 216"/>
                <a:gd name="T51" fmla="*/ 27 h 174"/>
                <a:gd name="T52" fmla="*/ 123 w 216"/>
                <a:gd name="T53" fmla="*/ 25 h 174"/>
                <a:gd name="T54" fmla="*/ 135 w 216"/>
                <a:gd name="T55" fmla="*/ 17 h 174"/>
                <a:gd name="T56" fmla="*/ 136 w 216"/>
                <a:gd name="T57" fmla="*/ 7 h 174"/>
                <a:gd name="T58" fmla="*/ 151 w 216"/>
                <a:gd name="T59" fmla="*/ 4 h 174"/>
                <a:gd name="T60" fmla="*/ 156 w 216"/>
                <a:gd name="T61" fmla="*/ 11 h 174"/>
                <a:gd name="T62" fmla="*/ 166 w 216"/>
                <a:gd name="T63" fmla="*/ 33 h 174"/>
                <a:gd name="T64" fmla="*/ 177 w 216"/>
                <a:gd name="T65" fmla="*/ 27 h 174"/>
                <a:gd name="T66" fmla="*/ 196 w 216"/>
                <a:gd name="T67" fmla="*/ 20 h 174"/>
                <a:gd name="T68" fmla="*/ 212 w 216"/>
                <a:gd name="T69" fmla="*/ 2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6" h="174">
                  <a:moveTo>
                    <a:pt x="212" y="20"/>
                  </a:moveTo>
                  <a:lnTo>
                    <a:pt x="216" y="26"/>
                  </a:lnTo>
                  <a:lnTo>
                    <a:pt x="207" y="28"/>
                  </a:lnTo>
                  <a:lnTo>
                    <a:pt x="201" y="31"/>
                  </a:lnTo>
                  <a:lnTo>
                    <a:pt x="183" y="33"/>
                  </a:lnTo>
                  <a:lnTo>
                    <a:pt x="168" y="38"/>
                  </a:lnTo>
                  <a:lnTo>
                    <a:pt x="160" y="46"/>
                  </a:lnTo>
                  <a:lnTo>
                    <a:pt x="166" y="54"/>
                  </a:lnTo>
                  <a:lnTo>
                    <a:pt x="170" y="63"/>
                  </a:lnTo>
                  <a:lnTo>
                    <a:pt x="165" y="71"/>
                  </a:lnTo>
                  <a:lnTo>
                    <a:pt x="167" y="79"/>
                  </a:lnTo>
                  <a:lnTo>
                    <a:pt x="164" y="85"/>
                  </a:lnTo>
                  <a:lnTo>
                    <a:pt x="148" y="85"/>
                  </a:lnTo>
                  <a:lnTo>
                    <a:pt x="158" y="97"/>
                  </a:lnTo>
                  <a:lnTo>
                    <a:pt x="148" y="102"/>
                  </a:lnTo>
                  <a:lnTo>
                    <a:pt x="145" y="113"/>
                  </a:lnTo>
                  <a:lnTo>
                    <a:pt x="148" y="125"/>
                  </a:lnTo>
                  <a:lnTo>
                    <a:pt x="142" y="130"/>
                  </a:lnTo>
                  <a:lnTo>
                    <a:pt x="136" y="129"/>
                  </a:lnTo>
                  <a:lnTo>
                    <a:pt x="125" y="131"/>
                  </a:lnTo>
                  <a:lnTo>
                    <a:pt x="124" y="136"/>
                  </a:lnTo>
                  <a:lnTo>
                    <a:pt x="111" y="136"/>
                  </a:lnTo>
                  <a:lnTo>
                    <a:pt x="105" y="147"/>
                  </a:lnTo>
                  <a:lnTo>
                    <a:pt x="107" y="164"/>
                  </a:lnTo>
                  <a:lnTo>
                    <a:pt x="88" y="171"/>
                  </a:lnTo>
                  <a:lnTo>
                    <a:pt x="76" y="170"/>
                  </a:lnTo>
                  <a:lnTo>
                    <a:pt x="73" y="174"/>
                  </a:lnTo>
                  <a:lnTo>
                    <a:pt x="63" y="171"/>
                  </a:lnTo>
                  <a:lnTo>
                    <a:pt x="48" y="174"/>
                  </a:lnTo>
                  <a:lnTo>
                    <a:pt x="19" y="164"/>
                  </a:lnTo>
                  <a:lnTo>
                    <a:pt x="31" y="147"/>
                  </a:lnTo>
                  <a:lnTo>
                    <a:pt x="28" y="136"/>
                  </a:lnTo>
                  <a:lnTo>
                    <a:pt x="15" y="132"/>
                  </a:lnTo>
                  <a:lnTo>
                    <a:pt x="11" y="120"/>
                  </a:lnTo>
                  <a:lnTo>
                    <a:pt x="3" y="104"/>
                  </a:lnTo>
                  <a:lnTo>
                    <a:pt x="8" y="94"/>
                  </a:lnTo>
                  <a:lnTo>
                    <a:pt x="0" y="91"/>
                  </a:lnTo>
                  <a:lnTo>
                    <a:pt x="2" y="78"/>
                  </a:lnTo>
                  <a:lnTo>
                    <a:pt x="4" y="54"/>
                  </a:lnTo>
                  <a:lnTo>
                    <a:pt x="21" y="61"/>
                  </a:lnTo>
                  <a:lnTo>
                    <a:pt x="33" y="59"/>
                  </a:lnTo>
                  <a:lnTo>
                    <a:pt x="34" y="50"/>
                  </a:lnTo>
                  <a:lnTo>
                    <a:pt x="46" y="47"/>
                  </a:lnTo>
                  <a:lnTo>
                    <a:pt x="54" y="41"/>
                  </a:lnTo>
                  <a:lnTo>
                    <a:pt x="53" y="26"/>
                  </a:lnTo>
                  <a:lnTo>
                    <a:pt x="65" y="22"/>
                  </a:lnTo>
                  <a:lnTo>
                    <a:pt x="66" y="16"/>
                  </a:lnTo>
                  <a:lnTo>
                    <a:pt x="75" y="21"/>
                  </a:lnTo>
                  <a:lnTo>
                    <a:pt x="79" y="21"/>
                  </a:lnTo>
                  <a:lnTo>
                    <a:pt x="88" y="21"/>
                  </a:lnTo>
                  <a:lnTo>
                    <a:pt x="101" y="26"/>
                  </a:lnTo>
                  <a:lnTo>
                    <a:pt x="107" y="27"/>
                  </a:lnTo>
                  <a:lnTo>
                    <a:pt x="116" y="21"/>
                  </a:lnTo>
                  <a:lnTo>
                    <a:pt x="123" y="25"/>
                  </a:lnTo>
                  <a:lnTo>
                    <a:pt x="125" y="17"/>
                  </a:lnTo>
                  <a:lnTo>
                    <a:pt x="135" y="17"/>
                  </a:lnTo>
                  <a:lnTo>
                    <a:pt x="136" y="14"/>
                  </a:lnTo>
                  <a:lnTo>
                    <a:pt x="136" y="7"/>
                  </a:lnTo>
                  <a:lnTo>
                    <a:pt x="141" y="0"/>
                  </a:lnTo>
                  <a:lnTo>
                    <a:pt x="151" y="4"/>
                  </a:lnTo>
                  <a:lnTo>
                    <a:pt x="150" y="10"/>
                  </a:lnTo>
                  <a:lnTo>
                    <a:pt x="156" y="11"/>
                  </a:lnTo>
                  <a:lnTo>
                    <a:pt x="159" y="27"/>
                  </a:lnTo>
                  <a:lnTo>
                    <a:pt x="166" y="33"/>
                  </a:lnTo>
                  <a:lnTo>
                    <a:pt x="170" y="29"/>
                  </a:lnTo>
                  <a:lnTo>
                    <a:pt x="177" y="27"/>
                  </a:lnTo>
                  <a:lnTo>
                    <a:pt x="185" y="19"/>
                  </a:lnTo>
                  <a:lnTo>
                    <a:pt x="196" y="20"/>
                  </a:lnTo>
                  <a:lnTo>
                    <a:pt x="212" y="20"/>
                  </a:lnTo>
                  <a:lnTo>
                    <a:pt x="212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0232D35-9D0B-49DB-9EE5-9CDB4991CC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7965" y="4630252"/>
              <a:ext cx="383745" cy="420467"/>
            </a:xfrm>
            <a:custGeom>
              <a:avLst/>
              <a:gdLst>
                <a:gd name="T0" fmla="*/ 208 w 209"/>
                <a:gd name="T1" fmla="*/ 102 h 229"/>
                <a:gd name="T2" fmla="*/ 209 w 209"/>
                <a:gd name="T3" fmla="*/ 120 h 229"/>
                <a:gd name="T4" fmla="*/ 208 w 209"/>
                <a:gd name="T5" fmla="*/ 134 h 229"/>
                <a:gd name="T6" fmla="*/ 171 w 209"/>
                <a:gd name="T7" fmla="*/ 194 h 229"/>
                <a:gd name="T8" fmla="*/ 192 w 209"/>
                <a:gd name="T9" fmla="*/ 221 h 229"/>
                <a:gd name="T10" fmla="*/ 121 w 209"/>
                <a:gd name="T11" fmla="*/ 226 h 229"/>
                <a:gd name="T12" fmla="*/ 42 w 209"/>
                <a:gd name="T13" fmla="*/ 218 h 229"/>
                <a:gd name="T14" fmla="*/ 31 w 209"/>
                <a:gd name="T15" fmla="*/ 211 h 229"/>
                <a:gd name="T16" fmla="*/ 10 w 209"/>
                <a:gd name="T17" fmla="*/ 214 h 229"/>
                <a:gd name="T18" fmla="*/ 0 w 209"/>
                <a:gd name="T19" fmla="*/ 206 h 229"/>
                <a:gd name="T20" fmla="*/ 9 w 209"/>
                <a:gd name="T21" fmla="*/ 171 h 229"/>
                <a:gd name="T22" fmla="*/ 15 w 209"/>
                <a:gd name="T23" fmla="*/ 146 h 229"/>
                <a:gd name="T24" fmla="*/ 29 w 209"/>
                <a:gd name="T25" fmla="*/ 126 h 229"/>
                <a:gd name="T26" fmla="*/ 37 w 209"/>
                <a:gd name="T27" fmla="*/ 103 h 229"/>
                <a:gd name="T28" fmla="*/ 31 w 209"/>
                <a:gd name="T29" fmla="*/ 86 h 229"/>
                <a:gd name="T30" fmla="*/ 22 w 209"/>
                <a:gd name="T31" fmla="*/ 63 h 229"/>
                <a:gd name="T32" fmla="*/ 28 w 209"/>
                <a:gd name="T33" fmla="*/ 51 h 229"/>
                <a:gd name="T34" fmla="*/ 20 w 209"/>
                <a:gd name="T35" fmla="*/ 20 h 229"/>
                <a:gd name="T36" fmla="*/ 14 w 209"/>
                <a:gd name="T37" fmla="*/ 4 h 229"/>
                <a:gd name="T38" fmla="*/ 25 w 209"/>
                <a:gd name="T39" fmla="*/ 2 h 229"/>
                <a:gd name="T40" fmla="*/ 81 w 209"/>
                <a:gd name="T41" fmla="*/ 0 h 229"/>
                <a:gd name="T42" fmla="*/ 90 w 209"/>
                <a:gd name="T43" fmla="*/ 26 h 229"/>
                <a:gd name="T44" fmla="*/ 99 w 209"/>
                <a:gd name="T45" fmla="*/ 41 h 229"/>
                <a:gd name="T46" fmla="*/ 116 w 209"/>
                <a:gd name="T47" fmla="*/ 37 h 229"/>
                <a:gd name="T48" fmla="*/ 128 w 209"/>
                <a:gd name="T49" fmla="*/ 35 h 229"/>
                <a:gd name="T50" fmla="*/ 143 w 209"/>
                <a:gd name="T51" fmla="*/ 23 h 229"/>
                <a:gd name="T52" fmla="*/ 153 w 209"/>
                <a:gd name="T53" fmla="*/ 20 h 229"/>
                <a:gd name="T54" fmla="*/ 171 w 209"/>
                <a:gd name="T55" fmla="*/ 26 h 229"/>
                <a:gd name="T56" fmla="*/ 175 w 209"/>
                <a:gd name="T57" fmla="*/ 46 h 229"/>
                <a:gd name="T58" fmla="*/ 173 w 209"/>
                <a:gd name="T59" fmla="*/ 69 h 229"/>
                <a:gd name="T60" fmla="*/ 177 w 209"/>
                <a:gd name="T61" fmla="*/ 99 h 229"/>
                <a:gd name="T62" fmla="*/ 188 w 209"/>
                <a:gd name="T63" fmla="*/ 97 h 229"/>
                <a:gd name="T64" fmla="*/ 207 w 209"/>
                <a:gd name="T65" fmla="*/ 9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9" h="229">
                  <a:moveTo>
                    <a:pt x="207" y="96"/>
                  </a:moveTo>
                  <a:lnTo>
                    <a:pt x="208" y="102"/>
                  </a:lnTo>
                  <a:lnTo>
                    <a:pt x="206" y="111"/>
                  </a:lnTo>
                  <a:lnTo>
                    <a:pt x="209" y="120"/>
                  </a:lnTo>
                  <a:lnTo>
                    <a:pt x="206" y="127"/>
                  </a:lnTo>
                  <a:lnTo>
                    <a:pt x="208" y="134"/>
                  </a:lnTo>
                  <a:lnTo>
                    <a:pt x="173" y="133"/>
                  </a:lnTo>
                  <a:lnTo>
                    <a:pt x="171" y="194"/>
                  </a:lnTo>
                  <a:lnTo>
                    <a:pt x="181" y="209"/>
                  </a:lnTo>
                  <a:lnTo>
                    <a:pt x="192" y="221"/>
                  </a:lnTo>
                  <a:lnTo>
                    <a:pt x="161" y="229"/>
                  </a:lnTo>
                  <a:lnTo>
                    <a:pt x="121" y="226"/>
                  </a:lnTo>
                  <a:lnTo>
                    <a:pt x="110" y="217"/>
                  </a:lnTo>
                  <a:lnTo>
                    <a:pt x="42" y="218"/>
                  </a:lnTo>
                  <a:lnTo>
                    <a:pt x="40" y="220"/>
                  </a:lnTo>
                  <a:lnTo>
                    <a:pt x="31" y="211"/>
                  </a:lnTo>
                  <a:lnTo>
                    <a:pt x="19" y="210"/>
                  </a:lnTo>
                  <a:lnTo>
                    <a:pt x="10" y="214"/>
                  </a:lnTo>
                  <a:lnTo>
                    <a:pt x="2" y="217"/>
                  </a:lnTo>
                  <a:lnTo>
                    <a:pt x="0" y="206"/>
                  </a:lnTo>
                  <a:lnTo>
                    <a:pt x="3" y="188"/>
                  </a:lnTo>
                  <a:lnTo>
                    <a:pt x="9" y="171"/>
                  </a:lnTo>
                  <a:lnTo>
                    <a:pt x="10" y="163"/>
                  </a:lnTo>
                  <a:lnTo>
                    <a:pt x="15" y="146"/>
                  </a:lnTo>
                  <a:lnTo>
                    <a:pt x="19" y="138"/>
                  </a:lnTo>
                  <a:lnTo>
                    <a:pt x="29" y="126"/>
                  </a:lnTo>
                  <a:lnTo>
                    <a:pt x="35" y="117"/>
                  </a:lnTo>
                  <a:lnTo>
                    <a:pt x="37" y="103"/>
                  </a:lnTo>
                  <a:lnTo>
                    <a:pt x="36" y="92"/>
                  </a:lnTo>
                  <a:lnTo>
                    <a:pt x="31" y="86"/>
                  </a:lnTo>
                  <a:lnTo>
                    <a:pt x="27" y="74"/>
                  </a:lnTo>
                  <a:lnTo>
                    <a:pt x="22" y="63"/>
                  </a:lnTo>
                  <a:lnTo>
                    <a:pt x="24" y="58"/>
                  </a:lnTo>
                  <a:lnTo>
                    <a:pt x="28" y="51"/>
                  </a:lnTo>
                  <a:lnTo>
                    <a:pt x="24" y="32"/>
                  </a:lnTo>
                  <a:lnTo>
                    <a:pt x="20" y="20"/>
                  </a:lnTo>
                  <a:lnTo>
                    <a:pt x="12" y="8"/>
                  </a:lnTo>
                  <a:lnTo>
                    <a:pt x="14" y="4"/>
                  </a:lnTo>
                  <a:lnTo>
                    <a:pt x="21" y="1"/>
                  </a:lnTo>
                  <a:lnTo>
                    <a:pt x="25" y="2"/>
                  </a:lnTo>
                  <a:lnTo>
                    <a:pt x="31" y="0"/>
                  </a:lnTo>
                  <a:lnTo>
                    <a:pt x="81" y="0"/>
                  </a:lnTo>
                  <a:lnTo>
                    <a:pt x="85" y="14"/>
                  </a:lnTo>
                  <a:lnTo>
                    <a:pt x="90" y="26"/>
                  </a:lnTo>
                  <a:lnTo>
                    <a:pt x="94" y="31"/>
                  </a:lnTo>
                  <a:lnTo>
                    <a:pt x="99" y="41"/>
                  </a:lnTo>
                  <a:lnTo>
                    <a:pt x="111" y="40"/>
                  </a:lnTo>
                  <a:lnTo>
                    <a:pt x="116" y="37"/>
                  </a:lnTo>
                  <a:lnTo>
                    <a:pt x="125" y="40"/>
                  </a:lnTo>
                  <a:lnTo>
                    <a:pt x="128" y="35"/>
                  </a:lnTo>
                  <a:lnTo>
                    <a:pt x="133" y="24"/>
                  </a:lnTo>
                  <a:lnTo>
                    <a:pt x="143" y="23"/>
                  </a:lnTo>
                  <a:lnTo>
                    <a:pt x="144" y="20"/>
                  </a:lnTo>
                  <a:lnTo>
                    <a:pt x="153" y="20"/>
                  </a:lnTo>
                  <a:lnTo>
                    <a:pt x="151" y="27"/>
                  </a:lnTo>
                  <a:lnTo>
                    <a:pt x="171" y="26"/>
                  </a:lnTo>
                  <a:lnTo>
                    <a:pt x="171" y="39"/>
                  </a:lnTo>
                  <a:lnTo>
                    <a:pt x="175" y="46"/>
                  </a:lnTo>
                  <a:lnTo>
                    <a:pt x="172" y="57"/>
                  </a:lnTo>
                  <a:lnTo>
                    <a:pt x="173" y="69"/>
                  </a:lnTo>
                  <a:lnTo>
                    <a:pt x="179" y="77"/>
                  </a:lnTo>
                  <a:lnTo>
                    <a:pt x="177" y="99"/>
                  </a:lnTo>
                  <a:lnTo>
                    <a:pt x="182" y="97"/>
                  </a:lnTo>
                  <a:lnTo>
                    <a:pt x="188" y="97"/>
                  </a:lnTo>
                  <a:lnTo>
                    <a:pt x="199" y="94"/>
                  </a:lnTo>
                  <a:lnTo>
                    <a:pt x="207" y="9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58AEC70-B0D9-456F-8DF8-8BBC9F421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0817" y="4578842"/>
              <a:ext cx="33050" cy="47739"/>
            </a:xfrm>
            <a:custGeom>
              <a:avLst/>
              <a:gdLst>
                <a:gd name="T0" fmla="*/ 4 w 18"/>
                <a:gd name="T1" fmla="*/ 26 h 26"/>
                <a:gd name="T2" fmla="*/ 0 w 18"/>
                <a:gd name="T3" fmla="*/ 12 h 26"/>
                <a:gd name="T4" fmla="*/ 7 w 18"/>
                <a:gd name="T5" fmla="*/ 4 h 26"/>
                <a:gd name="T6" fmla="*/ 12 w 18"/>
                <a:gd name="T7" fmla="*/ 0 h 26"/>
                <a:gd name="T8" fmla="*/ 18 w 18"/>
                <a:gd name="T9" fmla="*/ 7 h 26"/>
                <a:gd name="T10" fmla="*/ 12 w 18"/>
                <a:gd name="T11" fmla="*/ 11 h 26"/>
                <a:gd name="T12" fmla="*/ 10 w 18"/>
                <a:gd name="T13" fmla="*/ 16 h 26"/>
                <a:gd name="T14" fmla="*/ 9 w 18"/>
                <a:gd name="T15" fmla="*/ 24 h 26"/>
                <a:gd name="T16" fmla="*/ 4 w 18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6">
                  <a:moveTo>
                    <a:pt x="4" y="26"/>
                  </a:moveTo>
                  <a:lnTo>
                    <a:pt x="0" y="12"/>
                  </a:lnTo>
                  <a:lnTo>
                    <a:pt x="7" y="4"/>
                  </a:lnTo>
                  <a:lnTo>
                    <a:pt x="12" y="0"/>
                  </a:lnTo>
                  <a:lnTo>
                    <a:pt x="18" y="7"/>
                  </a:lnTo>
                  <a:lnTo>
                    <a:pt x="12" y="11"/>
                  </a:lnTo>
                  <a:lnTo>
                    <a:pt x="10" y="16"/>
                  </a:lnTo>
                  <a:lnTo>
                    <a:pt x="9" y="24"/>
                  </a:lnTo>
                  <a:lnTo>
                    <a:pt x="4" y="2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2FDDFA81-5E0C-4EC1-BB7F-5C41972F2A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5248" y="2935532"/>
              <a:ext cx="53246" cy="106494"/>
            </a:xfrm>
            <a:custGeom>
              <a:avLst/>
              <a:gdLst>
                <a:gd name="T0" fmla="*/ 6 w 29"/>
                <a:gd name="T1" fmla="*/ 0 h 58"/>
                <a:gd name="T2" fmla="*/ 8 w 29"/>
                <a:gd name="T3" fmla="*/ 3 h 58"/>
                <a:gd name="T4" fmla="*/ 12 w 29"/>
                <a:gd name="T5" fmla="*/ 1 h 58"/>
                <a:gd name="T6" fmla="*/ 15 w 29"/>
                <a:gd name="T7" fmla="*/ 6 h 58"/>
                <a:gd name="T8" fmla="*/ 19 w 29"/>
                <a:gd name="T9" fmla="*/ 9 h 58"/>
                <a:gd name="T10" fmla="*/ 21 w 29"/>
                <a:gd name="T11" fmla="*/ 15 h 58"/>
                <a:gd name="T12" fmla="*/ 20 w 29"/>
                <a:gd name="T13" fmla="*/ 22 h 58"/>
                <a:gd name="T14" fmla="*/ 23 w 29"/>
                <a:gd name="T15" fmla="*/ 30 h 58"/>
                <a:gd name="T16" fmla="*/ 29 w 29"/>
                <a:gd name="T17" fmla="*/ 35 h 58"/>
                <a:gd name="T18" fmla="*/ 29 w 29"/>
                <a:gd name="T19" fmla="*/ 40 h 58"/>
                <a:gd name="T20" fmla="*/ 24 w 29"/>
                <a:gd name="T21" fmla="*/ 42 h 58"/>
                <a:gd name="T22" fmla="*/ 24 w 29"/>
                <a:gd name="T23" fmla="*/ 49 h 58"/>
                <a:gd name="T24" fmla="*/ 17 w 29"/>
                <a:gd name="T25" fmla="*/ 58 h 58"/>
                <a:gd name="T26" fmla="*/ 15 w 29"/>
                <a:gd name="T27" fmla="*/ 56 h 58"/>
                <a:gd name="T28" fmla="*/ 14 w 29"/>
                <a:gd name="T29" fmla="*/ 52 h 58"/>
                <a:gd name="T30" fmla="*/ 5 w 29"/>
                <a:gd name="T31" fmla="*/ 46 h 58"/>
                <a:gd name="T32" fmla="*/ 3 w 29"/>
                <a:gd name="T33" fmla="*/ 37 h 58"/>
                <a:gd name="T34" fmla="*/ 3 w 29"/>
                <a:gd name="T35" fmla="*/ 23 h 58"/>
                <a:gd name="T36" fmla="*/ 5 w 29"/>
                <a:gd name="T37" fmla="*/ 18 h 58"/>
                <a:gd name="T38" fmla="*/ 2 w 29"/>
                <a:gd name="T39" fmla="*/ 15 h 58"/>
                <a:gd name="T40" fmla="*/ 0 w 29"/>
                <a:gd name="T41" fmla="*/ 9 h 58"/>
                <a:gd name="T42" fmla="*/ 6 w 29"/>
                <a:gd name="T43" fmla="*/ 0 h 58"/>
                <a:gd name="T44" fmla="*/ 6 w 29"/>
                <a:gd name="T4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9" h="58">
                  <a:moveTo>
                    <a:pt x="6" y="0"/>
                  </a:moveTo>
                  <a:lnTo>
                    <a:pt x="8" y="3"/>
                  </a:lnTo>
                  <a:lnTo>
                    <a:pt x="12" y="1"/>
                  </a:lnTo>
                  <a:lnTo>
                    <a:pt x="15" y="6"/>
                  </a:lnTo>
                  <a:lnTo>
                    <a:pt x="19" y="9"/>
                  </a:lnTo>
                  <a:lnTo>
                    <a:pt x="21" y="15"/>
                  </a:lnTo>
                  <a:lnTo>
                    <a:pt x="20" y="22"/>
                  </a:lnTo>
                  <a:lnTo>
                    <a:pt x="23" y="30"/>
                  </a:lnTo>
                  <a:lnTo>
                    <a:pt x="29" y="35"/>
                  </a:lnTo>
                  <a:lnTo>
                    <a:pt x="29" y="40"/>
                  </a:lnTo>
                  <a:lnTo>
                    <a:pt x="24" y="42"/>
                  </a:lnTo>
                  <a:lnTo>
                    <a:pt x="24" y="49"/>
                  </a:lnTo>
                  <a:lnTo>
                    <a:pt x="17" y="58"/>
                  </a:lnTo>
                  <a:lnTo>
                    <a:pt x="15" y="56"/>
                  </a:lnTo>
                  <a:lnTo>
                    <a:pt x="14" y="52"/>
                  </a:lnTo>
                  <a:lnTo>
                    <a:pt x="5" y="46"/>
                  </a:lnTo>
                  <a:lnTo>
                    <a:pt x="3" y="37"/>
                  </a:lnTo>
                  <a:lnTo>
                    <a:pt x="3" y="23"/>
                  </a:lnTo>
                  <a:lnTo>
                    <a:pt x="5" y="18"/>
                  </a:lnTo>
                  <a:lnTo>
                    <a:pt x="2" y="15"/>
                  </a:lnTo>
                  <a:lnTo>
                    <a:pt x="0" y="9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6F1EA1F-CA2C-4642-B48F-8E83CB0F34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15103" y="3513904"/>
              <a:ext cx="141379" cy="124855"/>
            </a:xfrm>
            <a:custGeom>
              <a:avLst/>
              <a:gdLst>
                <a:gd name="T0" fmla="*/ 73 w 77"/>
                <a:gd name="T1" fmla="*/ 7 h 68"/>
                <a:gd name="T2" fmla="*/ 77 w 77"/>
                <a:gd name="T3" fmla="*/ 22 h 68"/>
                <a:gd name="T4" fmla="*/ 69 w 77"/>
                <a:gd name="T5" fmla="*/ 22 h 68"/>
                <a:gd name="T6" fmla="*/ 69 w 77"/>
                <a:gd name="T7" fmla="*/ 34 h 68"/>
                <a:gd name="T8" fmla="*/ 72 w 77"/>
                <a:gd name="T9" fmla="*/ 37 h 68"/>
                <a:gd name="T10" fmla="*/ 65 w 77"/>
                <a:gd name="T11" fmla="*/ 41 h 68"/>
                <a:gd name="T12" fmla="*/ 65 w 77"/>
                <a:gd name="T13" fmla="*/ 48 h 68"/>
                <a:gd name="T14" fmla="*/ 61 w 77"/>
                <a:gd name="T15" fmla="*/ 57 h 68"/>
                <a:gd name="T16" fmla="*/ 61 w 77"/>
                <a:gd name="T17" fmla="*/ 64 h 68"/>
                <a:gd name="T18" fmla="*/ 58 w 77"/>
                <a:gd name="T19" fmla="*/ 68 h 68"/>
                <a:gd name="T20" fmla="*/ 9 w 77"/>
                <a:gd name="T21" fmla="*/ 59 h 68"/>
                <a:gd name="T22" fmla="*/ 0 w 77"/>
                <a:gd name="T23" fmla="*/ 39 h 68"/>
                <a:gd name="T24" fmla="*/ 0 w 77"/>
                <a:gd name="T25" fmla="*/ 35 h 68"/>
                <a:gd name="T26" fmla="*/ 2 w 77"/>
                <a:gd name="T27" fmla="*/ 34 h 68"/>
                <a:gd name="T28" fmla="*/ 3 w 77"/>
                <a:gd name="T29" fmla="*/ 39 h 68"/>
                <a:gd name="T30" fmla="*/ 16 w 77"/>
                <a:gd name="T31" fmla="*/ 36 h 68"/>
                <a:gd name="T32" fmla="*/ 29 w 77"/>
                <a:gd name="T33" fmla="*/ 37 h 68"/>
                <a:gd name="T34" fmla="*/ 40 w 77"/>
                <a:gd name="T35" fmla="*/ 37 h 68"/>
                <a:gd name="T36" fmla="*/ 49 w 77"/>
                <a:gd name="T37" fmla="*/ 24 h 68"/>
                <a:gd name="T38" fmla="*/ 60 w 77"/>
                <a:gd name="T39" fmla="*/ 12 h 68"/>
                <a:gd name="T40" fmla="*/ 69 w 77"/>
                <a:gd name="T41" fmla="*/ 0 h 68"/>
                <a:gd name="T42" fmla="*/ 73 w 77"/>
                <a:gd name="T43" fmla="*/ 7 h 68"/>
                <a:gd name="T44" fmla="*/ 73 w 77"/>
                <a:gd name="T45" fmla="*/ 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" h="68">
                  <a:moveTo>
                    <a:pt x="73" y="7"/>
                  </a:moveTo>
                  <a:lnTo>
                    <a:pt x="77" y="22"/>
                  </a:lnTo>
                  <a:lnTo>
                    <a:pt x="69" y="22"/>
                  </a:lnTo>
                  <a:lnTo>
                    <a:pt x="69" y="34"/>
                  </a:lnTo>
                  <a:lnTo>
                    <a:pt x="72" y="37"/>
                  </a:lnTo>
                  <a:lnTo>
                    <a:pt x="65" y="41"/>
                  </a:lnTo>
                  <a:lnTo>
                    <a:pt x="65" y="48"/>
                  </a:lnTo>
                  <a:lnTo>
                    <a:pt x="61" y="57"/>
                  </a:lnTo>
                  <a:lnTo>
                    <a:pt x="61" y="64"/>
                  </a:lnTo>
                  <a:lnTo>
                    <a:pt x="58" y="68"/>
                  </a:lnTo>
                  <a:lnTo>
                    <a:pt x="9" y="59"/>
                  </a:lnTo>
                  <a:lnTo>
                    <a:pt x="0" y="39"/>
                  </a:lnTo>
                  <a:lnTo>
                    <a:pt x="0" y="35"/>
                  </a:lnTo>
                  <a:lnTo>
                    <a:pt x="2" y="34"/>
                  </a:lnTo>
                  <a:lnTo>
                    <a:pt x="3" y="39"/>
                  </a:lnTo>
                  <a:lnTo>
                    <a:pt x="16" y="36"/>
                  </a:lnTo>
                  <a:lnTo>
                    <a:pt x="29" y="37"/>
                  </a:lnTo>
                  <a:lnTo>
                    <a:pt x="40" y="37"/>
                  </a:lnTo>
                  <a:lnTo>
                    <a:pt x="49" y="24"/>
                  </a:lnTo>
                  <a:lnTo>
                    <a:pt x="60" y="12"/>
                  </a:lnTo>
                  <a:lnTo>
                    <a:pt x="69" y="0"/>
                  </a:lnTo>
                  <a:lnTo>
                    <a:pt x="73" y="7"/>
                  </a:lnTo>
                  <a:lnTo>
                    <a:pt x="73" y="7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C9A53BD0-DC62-4BE9-8BB9-97066F5D78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2385" y="6253364"/>
              <a:ext cx="123018" cy="86296"/>
            </a:xfrm>
            <a:custGeom>
              <a:avLst/>
              <a:gdLst>
                <a:gd name="T0" fmla="*/ 42 w 67"/>
                <a:gd name="T1" fmla="*/ 41 h 47"/>
                <a:gd name="T2" fmla="*/ 33 w 67"/>
                <a:gd name="T3" fmla="*/ 40 h 47"/>
                <a:gd name="T4" fmla="*/ 18 w 67"/>
                <a:gd name="T5" fmla="*/ 40 h 47"/>
                <a:gd name="T6" fmla="*/ 0 w 67"/>
                <a:gd name="T7" fmla="*/ 0 h 47"/>
                <a:gd name="T8" fmla="*/ 10 w 67"/>
                <a:gd name="T9" fmla="*/ 8 h 47"/>
                <a:gd name="T10" fmla="*/ 22 w 67"/>
                <a:gd name="T11" fmla="*/ 21 h 47"/>
                <a:gd name="T12" fmla="*/ 45 w 67"/>
                <a:gd name="T13" fmla="*/ 33 h 47"/>
                <a:gd name="T14" fmla="*/ 67 w 67"/>
                <a:gd name="T15" fmla="*/ 37 h 47"/>
                <a:gd name="T16" fmla="*/ 64 w 67"/>
                <a:gd name="T17" fmla="*/ 46 h 47"/>
                <a:gd name="T18" fmla="*/ 52 w 67"/>
                <a:gd name="T19" fmla="*/ 47 h 47"/>
                <a:gd name="T20" fmla="*/ 42 w 67"/>
                <a:gd name="T21" fmla="*/ 4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47">
                  <a:moveTo>
                    <a:pt x="42" y="41"/>
                  </a:moveTo>
                  <a:lnTo>
                    <a:pt x="33" y="40"/>
                  </a:lnTo>
                  <a:lnTo>
                    <a:pt x="18" y="40"/>
                  </a:lnTo>
                  <a:lnTo>
                    <a:pt x="0" y="0"/>
                  </a:lnTo>
                  <a:lnTo>
                    <a:pt x="10" y="8"/>
                  </a:lnTo>
                  <a:lnTo>
                    <a:pt x="22" y="21"/>
                  </a:lnTo>
                  <a:lnTo>
                    <a:pt x="45" y="33"/>
                  </a:lnTo>
                  <a:lnTo>
                    <a:pt x="67" y="37"/>
                  </a:lnTo>
                  <a:lnTo>
                    <a:pt x="64" y="46"/>
                  </a:lnTo>
                  <a:lnTo>
                    <a:pt x="52" y="47"/>
                  </a:lnTo>
                  <a:lnTo>
                    <a:pt x="42" y="4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 cap="rnd">
              <a:solidFill>
                <a:schemeClr val="bg1">
                  <a:lumMod val="85000"/>
                  <a:alpha val="2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AC0211F2-D12A-4ED8-A131-BC1F3CD9E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5133" y="5186590"/>
              <a:ext cx="477386" cy="1055756"/>
            </a:xfrm>
            <a:custGeom>
              <a:avLst/>
              <a:gdLst>
                <a:gd name="T0" fmla="*/ 136 w 260"/>
                <a:gd name="T1" fmla="*/ 39 h 575"/>
                <a:gd name="T2" fmla="*/ 171 w 260"/>
                <a:gd name="T3" fmla="*/ 57 h 575"/>
                <a:gd name="T4" fmla="*/ 192 w 260"/>
                <a:gd name="T5" fmla="*/ 72 h 575"/>
                <a:gd name="T6" fmla="*/ 197 w 260"/>
                <a:gd name="T7" fmla="*/ 106 h 575"/>
                <a:gd name="T8" fmla="*/ 228 w 260"/>
                <a:gd name="T9" fmla="*/ 106 h 575"/>
                <a:gd name="T10" fmla="*/ 241 w 260"/>
                <a:gd name="T11" fmla="*/ 74 h 575"/>
                <a:gd name="T12" fmla="*/ 258 w 260"/>
                <a:gd name="T13" fmla="*/ 82 h 575"/>
                <a:gd name="T14" fmla="*/ 247 w 260"/>
                <a:gd name="T15" fmla="*/ 108 h 575"/>
                <a:gd name="T16" fmla="*/ 222 w 260"/>
                <a:gd name="T17" fmla="*/ 134 h 575"/>
                <a:gd name="T18" fmla="*/ 203 w 260"/>
                <a:gd name="T19" fmla="*/ 175 h 575"/>
                <a:gd name="T20" fmla="*/ 205 w 260"/>
                <a:gd name="T21" fmla="*/ 214 h 575"/>
                <a:gd name="T22" fmla="*/ 204 w 260"/>
                <a:gd name="T23" fmla="*/ 230 h 575"/>
                <a:gd name="T24" fmla="*/ 227 w 260"/>
                <a:gd name="T25" fmla="*/ 257 h 575"/>
                <a:gd name="T26" fmla="*/ 240 w 260"/>
                <a:gd name="T27" fmla="*/ 277 h 575"/>
                <a:gd name="T28" fmla="*/ 231 w 260"/>
                <a:gd name="T29" fmla="*/ 311 h 575"/>
                <a:gd name="T30" fmla="*/ 180 w 260"/>
                <a:gd name="T31" fmla="*/ 325 h 575"/>
                <a:gd name="T32" fmla="*/ 168 w 260"/>
                <a:gd name="T33" fmla="*/ 335 h 575"/>
                <a:gd name="T34" fmla="*/ 174 w 260"/>
                <a:gd name="T35" fmla="*/ 358 h 575"/>
                <a:gd name="T36" fmla="*/ 151 w 260"/>
                <a:gd name="T37" fmla="*/ 368 h 575"/>
                <a:gd name="T38" fmla="*/ 130 w 260"/>
                <a:gd name="T39" fmla="*/ 365 h 575"/>
                <a:gd name="T40" fmla="*/ 150 w 260"/>
                <a:gd name="T41" fmla="*/ 390 h 575"/>
                <a:gd name="T42" fmla="*/ 164 w 260"/>
                <a:gd name="T43" fmla="*/ 394 h 575"/>
                <a:gd name="T44" fmla="*/ 143 w 260"/>
                <a:gd name="T45" fmla="*/ 411 h 575"/>
                <a:gd name="T46" fmla="*/ 146 w 260"/>
                <a:gd name="T47" fmla="*/ 440 h 575"/>
                <a:gd name="T48" fmla="*/ 123 w 260"/>
                <a:gd name="T49" fmla="*/ 450 h 575"/>
                <a:gd name="T50" fmla="*/ 142 w 260"/>
                <a:gd name="T51" fmla="*/ 477 h 575"/>
                <a:gd name="T52" fmla="*/ 158 w 260"/>
                <a:gd name="T53" fmla="*/ 498 h 575"/>
                <a:gd name="T54" fmla="*/ 143 w 260"/>
                <a:gd name="T55" fmla="*/ 530 h 575"/>
                <a:gd name="T56" fmla="*/ 130 w 260"/>
                <a:gd name="T57" fmla="*/ 545 h 575"/>
                <a:gd name="T58" fmla="*/ 156 w 260"/>
                <a:gd name="T59" fmla="*/ 575 h 575"/>
                <a:gd name="T60" fmla="*/ 136 w 260"/>
                <a:gd name="T61" fmla="*/ 571 h 575"/>
                <a:gd name="T62" fmla="*/ 89 w 260"/>
                <a:gd name="T63" fmla="*/ 559 h 575"/>
                <a:gd name="T64" fmla="*/ 74 w 260"/>
                <a:gd name="T65" fmla="*/ 546 h 575"/>
                <a:gd name="T66" fmla="*/ 58 w 260"/>
                <a:gd name="T67" fmla="*/ 520 h 575"/>
                <a:gd name="T68" fmla="*/ 66 w 260"/>
                <a:gd name="T69" fmla="*/ 500 h 575"/>
                <a:gd name="T70" fmla="*/ 62 w 260"/>
                <a:gd name="T71" fmla="*/ 474 h 575"/>
                <a:gd name="T72" fmla="*/ 54 w 260"/>
                <a:gd name="T73" fmla="*/ 439 h 575"/>
                <a:gd name="T74" fmla="*/ 55 w 260"/>
                <a:gd name="T75" fmla="*/ 428 h 575"/>
                <a:gd name="T76" fmla="*/ 49 w 260"/>
                <a:gd name="T77" fmla="*/ 417 h 575"/>
                <a:gd name="T78" fmla="*/ 29 w 260"/>
                <a:gd name="T79" fmla="*/ 388 h 575"/>
                <a:gd name="T80" fmla="*/ 24 w 260"/>
                <a:gd name="T81" fmla="*/ 361 h 575"/>
                <a:gd name="T82" fmla="*/ 21 w 260"/>
                <a:gd name="T83" fmla="*/ 325 h 575"/>
                <a:gd name="T84" fmla="*/ 19 w 260"/>
                <a:gd name="T85" fmla="*/ 299 h 575"/>
                <a:gd name="T86" fmla="*/ 23 w 260"/>
                <a:gd name="T87" fmla="*/ 270 h 575"/>
                <a:gd name="T88" fmla="*/ 24 w 260"/>
                <a:gd name="T89" fmla="*/ 236 h 575"/>
                <a:gd name="T90" fmla="*/ 15 w 260"/>
                <a:gd name="T91" fmla="*/ 214 h 575"/>
                <a:gd name="T92" fmla="*/ 7 w 260"/>
                <a:gd name="T93" fmla="*/ 162 h 575"/>
                <a:gd name="T94" fmla="*/ 4 w 260"/>
                <a:gd name="T95" fmla="*/ 126 h 575"/>
                <a:gd name="T96" fmla="*/ 21 w 260"/>
                <a:gd name="T97" fmla="*/ 97 h 575"/>
                <a:gd name="T98" fmla="*/ 18 w 260"/>
                <a:gd name="T99" fmla="*/ 83 h 575"/>
                <a:gd name="T100" fmla="*/ 30 w 260"/>
                <a:gd name="T101" fmla="*/ 42 h 575"/>
                <a:gd name="T102" fmla="*/ 31 w 260"/>
                <a:gd name="T103" fmla="*/ 17 h 575"/>
                <a:gd name="T104" fmla="*/ 65 w 260"/>
                <a:gd name="T105" fmla="*/ 5 h 575"/>
                <a:gd name="T106" fmla="*/ 81 w 260"/>
                <a:gd name="T107" fmla="*/ 3 h 575"/>
                <a:gd name="T108" fmla="*/ 102 w 260"/>
                <a:gd name="T109" fmla="*/ 8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60" h="575">
                  <a:moveTo>
                    <a:pt x="102" y="8"/>
                  </a:moveTo>
                  <a:lnTo>
                    <a:pt x="136" y="39"/>
                  </a:lnTo>
                  <a:lnTo>
                    <a:pt x="150" y="42"/>
                  </a:lnTo>
                  <a:lnTo>
                    <a:pt x="171" y="57"/>
                  </a:lnTo>
                  <a:lnTo>
                    <a:pt x="189" y="64"/>
                  </a:lnTo>
                  <a:lnTo>
                    <a:pt x="192" y="72"/>
                  </a:lnTo>
                  <a:lnTo>
                    <a:pt x="179" y="101"/>
                  </a:lnTo>
                  <a:lnTo>
                    <a:pt x="197" y="106"/>
                  </a:lnTo>
                  <a:lnTo>
                    <a:pt x="215" y="109"/>
                  </a:lnTo>
                  <a:lnTo>
                    <a:pt x="228" y="106"/>
                  </a:lnTo>
                  <a:lnTo>
                    <a:pt x="241" y="91"/>
                  </a:lnTo>
                  <a:lnTo>
                    <a:pt x="241" y="74"/>
                  </a:lnTo>
                  <a:lnTo>
                    <a:pt x="249" y="71"/>
                  </a:lnTo>
                  <a:lnTo>
                    <a:pt x="258" y="82"/>
                  </a:lnTo>
                  <a:lnTo>
                    <a:pt x="260" y="97"/>
                  </a:lnTo>
                  <a:lnTo>
                    <a:pt x="247" y="108"/>
                  </a:lnTo>
                  <a:lnTo>
                    <a:pt x="238" y="115"/>
                  </a:lnTo>
                  <a:lnTo>
                    <a:pt x="222" y="134"/>
                  </a:lnTo>
                  <a:lnTo>
                    <a:pt x="204" y="160"/>
                  </a:lnTo>
                  <a:lnTo>
                    <a:pt x="203" y="175"/>
                  </a:lnTo>
                  <a:lnTo>
                    <a:pt x="201" y="194"/>
                  </a:lnTo>
                  <a:lnTo>
                    <a:pt x="205" y="214"/>
                  </a:lnTo>
                  <a:lnTo>
                    <a:pt x="202" y="218"/>
                  </a:lnTo>
                  <a:lnTo>
                    <a:pt x="204" y="230"/>
                  </a:lnTo>
                  <a:lnTo>
                    <a:pt x="204" y="240"/>
                  </a:lnTo>
                  <a:lnTo>
                    <a:pt x="227" y="257"/>
                  </a:lnTo>
                  <a:lnTo>
                    <a:pt x="228" y="269"/>
                  </a:lnTo>
                  <a:lnTo>
                    <a:pt x="240" y="277"/>
                  </a:lnTo>
                  <a:lnTo>
                    <a:pt x="241" y="287"/>
                  </a:lnTo>
                  <a:lnTo>
                    <a:pt x="231" y="311"/>
                  </a:lnTo>
                  <a:lnTo>
                    <a:pt x="210" y="322"/>
                  </a:lnTo>
                  <a:lnTo>
                    <a:pt x="180" y="325"/>
                  </a:lnTo>
                  <a:lnTo>
                    <a:pt x="162" y="323"/>
                  </a:lnTo>
                  <a:lnTo>
                    <a:pt x="168" y="335"/>
                  </a:lnTo>
                  <a:lnTo>
                    <a:pt x="169" y="348"/>
                  </a:lnTo>
                  <a:lnTo>
                    <a:pt x="174" y="358"/>
                  </a:lnTo>
                  <a:lnTo>
                    <a:pt x="167" y="365"/>
                  </a:lnTo>
                  <a:lnTo>
                    <a:pt x="151" y="368"/>
                  </a:lnTo>
                  <a:lnTo>
                    <a:pt x="135" y="360"/>
                  </a:lnTo>
                  <a:lnTo>
                    <a:pt x="130" y="365"/>
                  </a:lnTo>
                  <a:lnTo>
                    <a:pt x="138" y="384"/>
                  </a:lnTo>
                  <a:lnTo>
                    <a:pt x="150" y="390"/>
                  </a:lnTo>
                  <a:lnTo>
                    <a:pt x="156" y="384"/>
                  </a:lnTo>
                  <a:lnTo>
                    <a:pt x="164" y="394"/>
                  </a:lnTo>
                  <a:lnTo>
                    <a:pt x="151" y="399"/>
                  </a:lnTo>
                  <a:lnTo>
                    <a:pt x="143" y="411"/>
                  </a:lnTo>
                  <a:lnTo>
                    <a:pt x="147" y="430"/>
                  </a:lnTo>
                  <a:lnTo>
                    <a:pt x="146" y="440"/>
                  </a:lnTo>
                  <a:lnTo>
                    <a:pt x="132" y="440"/>
                  </a:lnTo>
                  <a:lnTo>
                    <a:pt x="123" y="450"/>
                  </a:lnTo>
                  <a:lnTo>
                    <a:pt x="123" y="464"/>
                  </a:lnTo>
                  <a:lnTo>
                    <a:pt x="142" y="477"/>
                  </a:lnTo>
                  <a:lnTo>
                    <a:pt x="158" y="481"/>
                  </a:lnTo>
                  <a:lnTo>
                    <a:pt x="158" y="498"/>
                  </a:lnTo>
                  <a:lnTo>
                    <a:pt x="145" y="508"/>
                  </a:lnTo>
                  <a:lnTo>
                    <a:pt x="143" y="530"/>
                  </a:lnTo>
                  <a:lnTo>
                    <a:pt x="133" y="537"/>
                  </a:lnTo>
                  <a:lnTo>
                    <a:pt x="130" y="545"/>
                  </a:lnTo>
                  <a:lnTo>
                    <a:pt x="142" y="565"/>
                  </a:lnTo>
                  <a:lnTo>
                    <a:pt x="156" y="575"/>
                  </a:lnTo>
                  <a:lnTo>
                    <a:pt x="150" y="574"/>
                  </a:lnTo>
                  <a:lnTo>
                    <a:pt x="136" y="571"/>
                  </a:lnTo>
                  <a:lnTo>
                    <a:pt x="99" y="569"/>
                  </a:lnTo>
                  <a:lnTo>
                    <a:pt x="89" y="559"/>
                  </a:lnTo>
                  <a:lnTo>
                    <a:pt x="84" y="545"/>
                  </a:lnTo>
                  <a:lnTo>
                    <a:pt x="74" y="546"/>
                  </a:lnTo>
                  <a:lnTo>
                    <a:pt x="67" y="539"/>
                  </a:lnTo>
                  <a:lnTo>
                    <a:pt x="58" y="520"/>
                  </a:lnTo>
                  <a:lnTo>
                    <a:pt x="65" y="511"/>
                  </a:lnTo>
                  <a:lnTo>
                    <a:pt x="66" y="500"/>
                  </a:lnTo>
                  <a:lnTo>
                    <a:pt x="61" y="491"/>
                  </a:lnTo>
                  <a:lnTo>
                    <a:pt x="62" y="474"/>
                  </a:lnTo>
                  <a:lnTo>
                    <a:pt x="59" y="450"/>
                  </a:lnTo>
                  <a:lnTo>
                    <a:pt x="54" y="439"/>
                  </a:lnTo>
                  <a:lnTo>
                    <a:pt x="59" y="436"/>
                  </a:lnTo>
                  <a:lnTo>
                    <a:pt x="55" y="428"/>
                  </a:lnTo>
                  <a:lnTo>
                    <a:pt x="47" y="425"/>
                  </a:lnTo>
                  <a:lnTo>
                    <a:pt x="49" y="417"/>
                  </a:lnTo>
                  <a:lnTo>
                    <a:pt x="40" y="410"/>
                  </a:lnTo>
                  <a:lnTo>
                    <a:pt x="29" y="388"/>
                  </a:lnTo>
                  <a:lnTo>
                    <a:pt x="34" y="384"/>
                  </a:lnTo>
                  <a:lnTo>
                    <a:pt x="24" y="361"/>
                  </a:lnTo>
                  <a:lnTo>
                    <a:pt x="22" y="342"/>
                  </a:lnTo>
                  <a:lnTo>
                    <a:pt x="21" y="325"/>
                  </a:lnTo>
                  <a:lnTo>
                    <a:pt x="29" y="318"/>
                  </a:lnTo>
                  <a:lnTo>
                    <a:pt x="19" y="299"/>
                  </a:lnTo>
                  <a:lnTo>
                    <a:pt x="14" y="282"/>
                  </a:lnTo>
                  <a:lnTo>
                    <a:pt x="23" y="270"/>
                  </a:lnTo>
                  <a:lnTo>
                    <a:pt x="19" y="254"/>
                  </a:lnTo>
                  <a:lnTo>
                    <a:pt x="24" y="236"/>
                  </a:lnTo>
                  <a:lnTo>
                    <a:pt x="19" y="218"/>
                  </a:lnTo>
                  <a:lnTo>
                    <a:pt x="15" y="214"/>
                  </a:lnTo>
                  <a:lnTo>
                    <a:pt x="0" y="182"/>
                  </a:lnTo>
                  <a:lnTo>
                    <a:pt x="7" y="162"/>
                  </a:lnTo>
                  <a:lnTo>
                    <a:pt x="2" y="144"/>
                  </a:lnTo>
                  <a:lnTo>
                    <a:pt x="4" y="126"/>
                  </a:lnTo>
                  <a:lnTo>
                    <a:pt x="12" y="108"/>
                  </a:lnTo>
                  <a:lnTo>
                    <a:pt x="21" y="97"/>
                  </a:lnTo>
                  <a:lnTo>
                    <a:pt x="16" y="89"/>
                  </a:lnTo>
                  <a:lnTo>
                    <a:pt x="18" y="83"/>
                  </a:lnTo>
                  <a:lnTo>
                    <a:pt x="13" y="51"/>
                  </a:lnTo>
                  <a:lnTo>
                    <a:pt x="30" y="42"/>
                  </a:lnTo>
                  <a:lnTo>
                    <a:pt x="33" y="22"/>
                  </a:lnTo>
                  <a:lnTo>
                    <a:pt x="31" y="17"/>
                  </a:lnTo>
                  <a:lnTo>
                    <a:pt x="43" y="0"/>
                  </a:lnTo>
                  <a:lnTo>
                    <a:pt x="65" y="5"/>
                  </a:lnTo>
                  <a:lnTo>
                    <a:pt x="76" y="19"/>
                  </a:lnTo>
                  <a:lnTo>
                    <a:pt x="81" y="3"/>
                  </a:lnTo>
                  <a:lnTo>
                    <a:pt x="99" y="4"/>
                  </a:lnTo>
                  <a:lnTo>
                    <a:pt x="102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C49CED34-40BE-4186-B39B-BD4CDD1E6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5621" y="2985107"/>
              <a:ext cx="97313" cy="88132"/>
            </a:xfrm>
            <a:custGeom>
              <a:avLst/>
              <a:gdLst>
                <a:gd name="T0" fmla="*/ 53 w 53"/>
                <a:gd name="T1" fmla="*/ 47 h 48"/>
                <a:gd name="T2" fmla="*/ 48 w 53"/>
                <a:gd name="T3" fmla="*/ 48 h 48"/>
                <a:gd name="T4" fmla="*/ 40 w 53"/>
                <a:gd name="T5" fmla="*/ 36 h 48"/>
                <a:gd name="T6" fmla="*/ 39 w 53"/>
                <a:gd name="T7" fmla="*/ 33 h 48"/>
                <a:gd name="T8" fmla="*/ 32 w 53"/>
                <a:gd name="T9" fmla="*/ 33 h 48"/>
                <a:gd name="T10" fmla="*/ 26 w 53"/>
                <a:gd name="T11" fmla="*/ 28 h 48"/>
                <a:gd name="T12" fmla="*/ 23 w 53"/>
                <a:gd name="T13" fmla="*/ 29 h 48"/>
                <a:gd name="T14" fmla="*/ 17 w 53"/>
                <a:gd name="T15" fmla="*/ 23 h 48"/>
                <a:gd name="T16" fmla="*/ 4 w 53"/>
                <a:gd name="T17" fmla="*/ 19 h 48"/>
                <a:gd name="T18" fmla="*/ 3 w 53"/>
                <a:gd name="T19" fmla="*/ 10 h 48"/>
                <a:gd name="T20" fmla="*/ 0 w 53"/>
                <a:gd name="T21" fmla="*/ 3 h 48"/>
                <a:gd name="T22" fmla="*/ 20 w 53"/>
                <a:gd name="T23" fmla="*/ 0 h 48"/>
                <a:gd name="T24" fmla="*/ 25 w 53"/>
                <a:gd name="T25" fmla="*/ 5 h 48"/>
                <a:gd name="T26" fmla="*/ 32 w 53"/>
                <a:gd name="T27" fmla="*/ 8 h 48"/>
                <a:gd name="T28" fmla="*/ 29 w 53"/>
                <a:gd name="T29" fmla="*/ 13 h 48"/>
                <a:gd name="T30" fmla="*/ 39 w 53"/>
                <a:gd name="T31" fmla="*/ 19 h 48"/>
                <a:gd name="T32" fmla="*/ 35 w 53"/>
                <a:gd name="T33" fmla="*/ 25 h 48"/>
                <a:gd name="T34" fmla="*/ 43 w 53"/>
                <a:gd name="T35" fmla="*/ 31 h 48"/>
                <a:gd name="T36" fmla="*/ 51 w 53"/>
                <a:gd name="T37" fmla="*/ 33 h 48"/>
                <a:gd name="T38" fmla="*/ 53 w 53"/>
                <a:gd name="T39" fmla="*/ 47 h 48"/>
                <a:gd name="T40" fmla="*/ 53 w 53"/>
                <a:gd name="T41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3" h="48">
                  <a:moveTo>
                    <a:pt x="53" y="47"/>
                  </a:moveTo>
                  <a:lnTo>
                    <a:pt x="48" y="48"/>
                  </a:lnTo>
                  <a:lnTo>
                    <a:pt x="40" y="36"/>
                  </a:lnTo>
                  <a:lnTo>
                    <a:pt x="39" y="33"/>
                  </a:lnTo>
                  <a:lnTo>
                    <a:pt x="32" y="33"/>
                  </a:lnTo>
                  <a:lnTo>
                    <a:pt x="26" y="28"/>
                  </a:lnTo>
                  <a:lnTo>
                    <a:pt x="23" y="29"/>
                  </a:lnTo>
                  <a:lnTo>
                    <a:pt x="17" y="23"/>
                  </a:lnTo>
                  <a:lnTo>
                    <a:pt x="4" y="19"/>
                  </a:lnTo>
                  <a:lnTo>
                    <a:pt x="3" y="10"/>
                  </a:lnTo>
                  <a:lnTo>
                    <a:pt x="0" y="3"/>
                  </a:lnTo>
                  <a:lnTo>
                    <a:pt x="20" y="0"/>
                  </a:lnTo>
                  <a:lnTo>
                    <a:pt x="25" y="5"/>
                  </a:lnTo>
                  <a:lnTo>
                    <a:pt x="32" y="8"/>
                  </a:lnTo>
                  <a:lnTo>
                    <a:pt x="29" y="13"/>
                  </a:lnTo>
                  <a:lnTo>
                    <a:pt x="39" y="19"/>
                  </a:lnTo>
                  <a:lnTo>
                    <a:pt x="35" y="25"/>
                  </a:lnTo>
                  <a:lnTo>
                    <a:pt x="43" y="31"/>
                  </a:lnTo>
                  <a:lnTo>
                    <a:pt x="51" y="33"/>
                  </a:lnTo>
                  <a:lnTo>
                    <a:pt x="53" y="47"/>
                  </a:lnTo>
                  <a:lnTo>
                    <a:pt x="53" y="4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E0546B75-DDCB-44D7-A262-DC5D39E32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4230" y="5845750"/>
              <a:ext cx="124855" cy="100985"/>
            </a:xfrm>
            <a:custGeom>
              <a:avLst/>
              <a:gdLst>
                <a:gd name="T0" fmla="*/ 24 w 68"/>
                <a:gd name="T1" fmla="*/ 1 h 55"/>
                <a:gd name="T2" fmla="*/ 35 w 68"/>
                <a:gd name="T3" fmla="*/ 8 h 55"/>
                <a:gd name="T4" fmla="*/ 45 w 68"/>
                <a:gd name="T5" fmla="*/ 6 h 55"/>
                <a:gd name="T6" fmla="*/ 60 w 68"/>
                <a:gd name="T7" fmla="*/ 2 h 55"/>
                <a:gd name="T8" fmla="*/ 68 w 68"/>
                <a:gd name="T9" fmla="*/ 3 h 55"/>
                <a:gd name="T10" fmla="*/ 54 w 68"/>
                <a:gd name="T11" fmla="*/ 26 h 55"/>
                <a:gd name="T12" fmla="*/ 45 w 68"/>
                <a:gd name="T13" fmla="*/ 32 h 55"/>
                <a:gd name="T14" fmla="*/ 33 w 68"/>
                <a:gd name="T15" fmla="*/ 47 h 55"/>
                <a:gd name="T16" fmla="*/ 31 w 68"/>
                <a:gd name="T17" fmla="*/ 42 h 55"/>
                <a:gd name="T18" fmla="*/ 11 w 68"/>
                <a:gd name="T19" fmla="*/ 55 h 55"/>
                <a:gd name="T20" fmla="*/ 9 w 68"/>
                <a:gd name="T21" fmla="*/ 54 h 55"/>
                <a:gd name="T22" fmla="*/ 0 w 68"/>
                <a:gd name="T23" fmla="*/ 53 h 55"/>
                <a:gd name="T24" fmla="*/ 2 w 68"/>
                <a:gd name="T25" fmla="*/ 38 h 55"/>
                <a:gd name="T26" fmla="*/ 8 w 68"/>
                <a:gd name="T27" fmla="*/ 25 h 55"/>
                <a:gd name="T28" fmla="*/ 9 w 68"/>
                <a:gd name="T29" fmla="*/ 9 h 55"/>
                <a:gd name="T30" fmla="*/ 15 w 68"/>
                <a:gd name="T31" fmla="*/ 0 h 55"/>
                <a:gd name="T32" fmla="*/ 24 w 68"/>
                <a:gd name="T33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8" h="55">
                  <a:moveTo>
                    <a:pt x="24" y="1"/>
                  </a:moveTo>
                  <a:lnTo>
                    <a:pt x="35" y="8"/>
                  </a:lnTo>
                  <a:lnTo>
                    <a:pt x="45" y="6"/>
                  </a:lnTo>
                  <a:lnTo>
                    <a:pt x="60" y="2"/>
                  </a:lnTo>
                  <a:lnTo>
                    <a:pt x="68" y="3"/>
                  </a:lnTo>
                  <a:lnTo>
                    <a:pt x="54" y="26"/>
                  </a:lnTo>
                  <a:lnTo>
                    <a:pt x="45" y="32"/>
                  </a:lnTo>
                  <a:lnTo>
                    <a:pt x="33" y="47"/>
                  </a:lnTo>
                  <a:lnTo>
                    <a:pt x="31" y="42"/>
                  </a:lnTo>
                  <a:lnTo>
                    <a:pt x="11" y="55"/>
                  </a:lnTo>
                  <a:lnTo>
                    <a:pt x="9" y="54"/>
                  </a:lnTo>
                  <a:lnTo>
                    <a:pt x="0" y="53"/>
                  </a:lnTo>
                  <a:lnTo>
                    <a:pt x="2" y="38"/>
                  </a:lnTo>
                  <a:lnTo>
                    <a:pt x="8" y="25"/>
                  </a:lnTo>
                  <a:lnTo>
                    <a:pt x="9" y="9"/>
                  </a:lnTo>
                  <a:lnTo>
                    <a:pt x="15" y="0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FBBC8B3E-5AD1-4CD5-AE27-A687EE40FB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152" y="4797337"/>
              <a:ext cx="1228349" cy="991495"/>
            </a:xfrm>
            <a:custGeom>
              <a:avLst/>
              <a:gdLst>
                <a:gd name="T0" fmla="*/ 583 w 669"/>
                <a:gd name="T1" fmla="*/ 75 h 540"/>
                <a:gd name="T2" fmla="*/ 588 w 669"/>
                <a:gd name="T3" fmla="*/ 116 h 540"/>
                <a:gd name="T4" fmla="*/ 592 w 669"/>
                <a:gd name="T5" fmla="*/ 157 h 540"/>
                <a:gd name="T6" fmla="*/ 624 w 669"/>
                <a:gd name="T7" fmla="*/ 189 h 540"/>
                <a:gd name="T8" fmla="*/ 644 w 669"/>
                <a:gd name="T9" fmla="*/ 226 h 540"/>
                <a:gd name="T10" fmla="*/ 661 w 669"/>
                <a:gd name="T11" fmla="*/ 262 h 540"/>
                <a:gd name="T12" fmla="*/ 661 w 669"/>
                <a:gd name="T13" fmla="*/ 315 h 540"/>
                <a:gd name="T14" fmla="*/ 638 w 669"/>
                <a:gd name="T15" fmla="*/ 374 h 540"/>
                <a:gd name="T16" fmla="*/ 593 w 669"/>
                <a:gd name="T17" fmla="*/ 426 h 540"/>
                <a:gd name="T18" fmla="*/ 547 w 669"/>
                <a:gd name="T19" fmla="*/ 475 h 540"/>
                <a:gd name="T20" fmla="*/ 510 w 669"/>
                <a:gd name="T21" fmla="*/ 515 h 540"/>
                <a:gd name="T22" fmla="*/ 448 w 669"/>
                <a:gd name="T23" fmla="*/ 540 h 540"/>
                <a:gd name="T24" fmla="*/ 430 w 669"/>
                <a:gd name="T25" fmla="*/ 521 h 540"/>
                <a:gd name="T26" fmla="*/ 383 w 669"/>
                <a:gd name="T27" fmla="*/ 526 h 540"/>
                <a:gd name="T28" fmla="*/ 373 w 669"/>
                <a:gd name="T29" fmla="*/ 484 h 540"/>
                <a:gd name="T30" fmla="*/ 367 w 669"/>
                <a:gd name="T31" fmla="*/ 451 h 540"/>
                <a:gd name="T32" fmla="*/ 358 w 669"/>
                <a:gd name="T33" fmla="*/ 446 h 540"/>
                <a:gd name="T34" fmla="*/ 340 w 669"/>
                <a:gd name="T35" fmla="*/ 446 h 540"/>
                <a:gd name="T36" fmla="*/ 319 w 669"/>
                <a:gd name="T37" fmla="*/ 429 h 540"/>
                <a:gd name="T38" fmla="*/ 291 w 669"/>
                <a:gd name="T39" fmla="*/ 406 h 540"/>
                <a:gd name="T40" fmla="*/ 207 w 669"/>
                <a:gd name="T41" fmla="*/ 411 h 540"/>
                <a:gd name="T42" fmla="*/ 148 w 669"/>
                <a:gd name="T43" fmla="*/ 434 h 540"/>
                <a:gd name="T44" fmla="*/ 102 w 669"/>
                <a:gd name="T45" fmla="*/ 440 h 540"/>
                <a:gd name="T46" fmla="*/ 61 w 669"/>
                <a:gd name="T47" fmla="*/ 452 h 540"/>
                <a:gd name="T48" fmla="*/ 19 w 669"/>
                <a:gd name="T49" fmla="*/ 463 h 540"/>
                <a:gd name="T50" fmla="*/ 13 w 669"/>
                <a:gd name="T51" fmla="*/ 434 h 540"/>
                <a:gd name="T52" fmla="*/ 28 w 669"/>
                <a:gd name="T53" fmla="*/ 398 h 540"/>
                <a:gd name="T54" fmla="*/ 28 w 669"/>
                <a:gd name="T55" fmla="*/ 345 h 540"/>
                <a:gd name="T56" fmla="*/ 20 w 669"/>
                <a:gd name="T57" fmla="*/ 302 h 540"/>
                <a:gd name="T58" fmla="*/ 31 w 669"/>
                <a:gd name="T59" fmla="*/ 290 h 540"/>
                <a:gd name="T60" fmla="*/ 31 w 669"/>
                <a:gd name="T61" fmla="*/ 266 h 540"/>
                <a:gd name="T62" fmla="*/ 41 w 669"/>
                <a:gd name="T63" fmla="*/ 236 h 540"/>
                <a:gd name="T64" fmla="*/ 58 w 669"/>
                <a:gd name="T65" fmla="*/ 212 h 540"/>
                <a:gd name="T66" fmla="*/ 104 w 669"/>
                <a:gd name="T67" fmla="*/ 189 h 540"/>
                <a:gd name="T68" fmla="*/ 136 w 669"/>
                <a:gd name="T69" fmla="*/ 178 h 540"/>
                <a:gd name="T70" fmla="*/ 178 w 669"/>
                <a:gd name="T71" fmla="*/ 163 h 540"/>
                <a:gd name="T72" fmla="*/ 199 w 669"/>
                <a:gd name="T73" fmla="*/ 125 h 540"/>
                <a:gd name="T74" fmla="*/ 222 w 669"/>
                <a:gd name="T75" fmla="*/ 113 h 540"/>
                <a:gd name="T76" fmla="*/ 250 w 669"/>
                <a:gd name="T77" fmla="*/ 83 h 540"/>
                <a:gd name="T78" fmla="*/ 272 w 669"/>
                <a:gd name="T79" fmla="*/ 70 h 540"/>
                <a:gd name="T80" fmla="*/ 300 w 669"/>
                <a:gd name="T81" fmla="*/ 69 h 540"/>
                <a:gd name="T82" fmla="*/ 326 w 669"/>
                <a:gd name="T83" fmla="*/ 72 h 540"/>
                <a:gd name="T84" fmla="*/ 351 w 669"/>
                <a:gd name="T85" fmla="*/ 35 h 540"/>
                <a:gd name="T86" fmla="*/ 386 w 669"/>
                <a:gd name="T87" fmla="*/ 17 h 540"/>
                <a:gd name="T88" fmla="*/ 402 w 669"/>
                <a:gd name="T89" fmla="*/ 21 h 540"/>
                <a:gd name="T90" fmla="*/ 441 w 669"/>
                <a:gd name="T91" fmla="*/ 24 h 540"/>
                <a:gd name="T92" fmla="*/ 451 w 669"/>
                <a:gd name="T93" fmla="*/ 42 h 540"/>
                <a:gd name="T94" fmla="*/ 433 w 669"/>
                <a:gd name="T95" fmla="*/ 67 h 540"/>
                <a:gd name="T96" fmla="*/ 449 w 669"/>
                <a:gd name="T97" fmla="*/ 99 h 540"/>
                <a:gd name="T98" fmla="*/ 478 w 669"/>
                <a:gd name="T99" fmla="*/ 122 h 540"/>
                <a:gd name="T100" fmla="*/ 512 w 669"/>
                <a:gd name="T101" fmla="*/ 117 h 540"/>
                <a:gd name="T102" fmla="*/ 528 w 669"/>
                <a:gd name="T103" fmla="*/ 74 h 540"/>
                <a:gd name="T104" fmla="*/ 538 w 669"/>
                <a:gd name="T105" fmla="*/ 39 h 540"/>
                <a:gd name="T106" fmla="*/ 547 w 669"/>
                <a:gd name="T107" fmla="*/ 7 h 540"/>
                <a:gd name="T108" fmla="*/ 561 w 669"/>
                <a:gd name="T109" fmla="*/ 23 h 540"/>
                <a:gd name="T110" fmla="*/ 564 w 669"/>
                <a:gd name="T111" fmla="*/ 59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69" h="540">
                  <a:moveTo>
                    <a:pt x="564" y="59"/>
                  </a:moveTo>
                  <a:lnTo>
                    <a:pt x="567" y="74"/>
                  </a:lnTo>
                  <a:lnTo>
                    <a:pt x="579" y="66"/>
                  </a:lnTo>
                  <a:lnTo>
                    <a:pt x="583" y="75"/>
                  </a:lnTo>
                  <a:lnTo>
                    <a:pt x="590" y="82"/>
                  </a:lnTo>
                  <a:lnTo>
                    <a:pt x="587" y="91"/>
                  </a:lnTo>
                  <a:lnTo>
                    <a:pt x="587" y="107"/>
                  </a:lnTo>
                  <a:lnTo>
                    <a:pt x="588" y="116"/>
                  </a:lnTo>
                  <a:lnTo>
                    <a:pt x="592" y="119"/>
                  </a:lnTo>
                  <a:lnTo>
                    <a:pt x="593" y="135"/>
                  </a:lnTo>
                  <a:lnTo>
                    <a:pt x="590" y="145"/>
                  </a:lnTo>
                  <a:lnTo>
                    <a:pt x="592" y="157"/>
                  </a:lnTo>
                  <a:lnTo>
                    <a:pt x="608" y="168"/>
                  </a:lnTo>
                  <a:lnTo>
                    <a:pt x="617" y="177"/>
                  </a:lnTo>
                  <a:lnTo>
                    <a:pt x="627" y="185"/>
                  </a:lnTo>
                  <a:lnTo>
                    <a:pt x="624" y="189"/>
                  </a:lnTo>
                  <a:lnTo>
                    <a:pt x="630" y="201"/>
                  </a:lnTo>
                  <a:lnTo>
                    <a:pt x="632" y="222"/>
                  </a:lnTo>
                  <a:lnTo>
                    <a:pt x="639" y="218"/>
                  </a:lnTo>
                  <a:lnTo>
                    <a:pt x="644" y="226"/>
                  </a:lnTo>
                  <a:lnTo>
                    <a:pt x="649" y="223"/>
                  </a:lnTo>
                  <a:lnTo>
                    <a:pt x="647" y="243"/>
                  </a:lnTo>
                  <a:lnTo>
                    <a:pt x="655" y="255"/>
                  </a:lnTo>
                  <a:lnTo>
                    <a:pt x="661" y="262"/>
                  </a:lnTo>
                  <a:lnTo>
                    <a:pt x="669" y="277"/>
                  </a:lnTo>
                  <a:lnTo>
                    <a:pt x="669" y="293"/>
                  </a:lnTo>
                  <a:lnTo>
                    <a:pt x="666" y="304"/>
                  </a:lnTo>
                  <a:lnTo>
                    <a:pt x="661" y="315"/>
                  </a:lnTo>
                  <a:lnTo>
                    <a:pt x="663" y="332"/>
                  </a:lnTo>
                  <a:lnTo>
                    <a:pt x="655" y="349"/>
                  </a:lnTo>
                  <a:lnTo>
                    <a:pt x="649" y="357"/>
                  </a:lnTo>
                  <a:lnTo>
                    <a:pt x="638" y="374"/>
                  </a:lnTo>
                  <a:lnTo>
                    <a:pt x="633" y="386"/>
                  </a:lnTo>
                  <a:lnTo>
                    <a:pt x="624" y="399"/>
                  </a:lnTo>
                  <a:lnTo>
                    <a:pt x="609" y="416"/>
                  </a:lnTo>
                  <a:lnTo>
                    <a:pt x="593" y="426"/>
                  </a:lnTo>
                  <a:lnTo>
                    <a:pt x="580" y="440"/>
                  </a:lnTo>
                  <a:lnTo>
                    <a:pt x="570" y="449"/>
                  </a:lnTo>
                  <a:lnTo>
                    <a:pt x="558" y="466"/>
                  </a:lnTo>
                  <a:lnTo>
                    <a:pt x="547" y="475"/>
                  </a:lnTo>
                  <a:lnTo>
                    <a:pt x="535" y="489"/>
                  </a:lnTo>
                  <a:lnTo>
                    <a:pt x="526" y="503"/>
                  </a:lnTo>
                  <a:lnTo>
                    <a:pt x="524" y="509"/>
                  </a:lnTo>
                  <a:lnTo>
                    <a:pt x="510" y="515"/>
                  </a:lnTo>
                  <a:lnTo>
                    <a:pt x="493" y="516"/>
                  </a:lnTo>
                  <a:lnTo>
                    <a:pt x="474" y="524"/>
                  </a:lnTo>
                  <a:lnTo>
                    <a:pt x="463" y="531"/>
                  </a:lnTo>
                  <a:lnTo>
                    <a:pt x="448" y="540"/>
                  </a:lnTo>
                  <a:lnTo>
                    <a:pt x="441" y="531"/>
                  </a:lnTo>
                  <a:lnTo>
                    <a:pt x="433" y="528"/>
                  </a:lnTo>
                  <a:lnTo>
                    <a:pt x="441" y="517"/>
                  </a:lnTo>
                  <a:lnTo>
                    <a:pt x="430" y="521"/>
                  </a:lnTo>
                  <a:lnTo>
                    <a:pt x="409" y="535"/>
                  </a:lnTo>
                  <a:lnTo>
                    <a:pt x="398" y="530"/>
                  </a:lnTo>
                  <a:lnTo>
                    <a:pt x="391" y="527"/>
                  </a:lnTo>
                  <a:lnTo>
                    <a:pt x="383" y="526"/>
                  </a:lnTo>
                  <a:lnTo>
                    <a:pt x="370" y="520"/>
                  </a:lnTo>
                  <a:lnTo>
                    <a:pt x="367" y="509"/>
                  </a:lnTo>
                  <a:lnTo>
                    <a:pt x="371" y="494"/>
                  </a:lnTo>
                  <a:lnTo>
                    <a:pt x="373" y="484"/>
                  </a:lnTo>
                  <a:lnTo>
                    <a:pt x="368" y="477"/>
                  </a:lnTo>
                  <a:lnTo>
                    <a:pt x="354" y="474"/>
                  </a:lnTo>
                  <a:lnTo>
                    <a:pt x="364" y="465"/>
                  </a:lnTo>
                  <a:lnTo>
                    <a:pt x="367" y="451"/>
                  </a:lnTo>
                  <a:lnTo>
                    <a:pt x="353" y="464"/>
                  </a:lnTo>
                  <a:lnTo>
                    <a:pt x="337" y="468"/>
                  </a:lnTo>
                  <a:lnTo>
                    <a:pt x="350" y="457"/>
                  </a:lnTo>
                  <a:lnTo>
                    <a:pt x="358" y="446"/>
                  </a:lnTo>
                  <a:lnTo>
                    <a:pt x="368" y="437"/>
                  </a:lnTo>
                  <a:lnTo>
                    <a:pt x="373" y="423"/>
                  </a:lnTo>
                  <a:lnTo>
                    <a:pt x="353" y="439"/>
                  </a:lnTo>
                  <a:lnTo>
                    <a:pt x="340" y="446"/>
                  </a:lnTo>
                  <a:lnTo>
                    <a:pt x="327" y="460"/>
                  </a:lnTo>
                  <a:lnTo>
                    <a:pt x="318" y="453"/>
                  </a:lnTo>
                  <a:lnTo>
                    <a:pt x="323" y="443"/>
                  </a:lnTo>
                  <a:lnTo>
                    <a:pt x="319" y="429"/>
                  </a:lnTo>
                  <a:lnTo>
                    <a:pt x="313" y="422"/>
                  </a:lnTo>
                  <a:lnTo>
                    <a:pt x="319" y="417"/>
                  </a:lnTo>
                  <a:lnTo>
                    <a:pt x="303" y="406"/>
                  </a:lnTo>
                  <a:lnTo>
                    <a:pt x="291" y="406"/>
                  </a:lnTo>
                  <a:lnTo>
                    <a:pt x="279" y="396"/>
                  </a:lnTo>
                  <a:lnTo>
                    <a:pt x="250" y="397"/>
                  </a:lnTo>
                  <a:lnTo>
                    <a:pt x="227" y="405"/>
                  </a:lnTo>
                  <a:lnTo>
                    <a:pt x="207" y="411"/>
                  </a:lnTo>
                  <a:lnTo>
                    <a:pt x="192" y="410"/>
                  </a:lnTo>
                  <a:lnTo>
                    <a:pt x="171" y="420"/>
                  </a:lnTo>
                  <a:lnTo>
                    <a:pt x="155" y="424"/>
                  </a:lnTo>
                  <a:lnTo>
                    <a:pt x="148" y="434"/>
                  </a:lnTo>
                  <a:lnTo>
                    <a:pt x="139" y="442"/>
                  </a:lnTo>
                  <a:lnTo>
                    <a:pt x="125" y="442"/>
                  </a:lnTo>
                  <a:lnTo>
                    <a:pt x="115" y="443"/>
                  </a:lnTo>
                  <a:lnTo>
                    <a:pt x="102" y="440"/>
                  </a:lnTo>
                  <a:lnTo>
                    <a:pt x="90" y="443"/>
                  </a:lnTo>
                  <a:lnTo>
                    <a:pt x="79" y="443"/>
                  </a:lnTo>
                  <a:lnTo>
                    <a:pt x="65" y="454"/>
                  </a:lnTo>
                  <a:lnTo>
                    <a:pt x="61" y="452"/>
                  </a:lnTo>
                  <a:lnTo>
                    <a:pt x="51" y="458"/>
                  </a:lnTo>
                  <a:lnTo>
                    <a:pt x="41" y="464"/>
                  </a:lnTo>
                  <a:lnTo>
                    <a:pt x="30" y="463"/>
                  </a:lnTo>
                  <a:lnTo>
                    <a:pt x="19" y="463"/>
                  </a:lnTo>
                  <a:lnTo>
                    <a:pt x="7" y="451"/>
                  </a:lnTo>
                  <a:lnTo>
                    <a:pt x="0" y="448"/>
                  </a:lnTo>
                  <a:lnTo>
                    <a:pt x="5" y="437"/>
                  </a:lnTo>
                  <a:lnTo>
                    <a:pt x="13" y="434"/>
                  </a:lnTo>
                  <a:lnTo>
                    <a:pt x="17" y="430"/>
                  </a:lnTo>
                  <a:lnTo>
                    <a:pt x="19" y="423"/>
                  </a:lnTo>
                  <a:lnTo>
                    <a:pt x="26" y="409"/>
                  </a:lnTo>
                  <a:lnTo>
                    <a:pt x="28" y="398"/>
                  </a:lnTo>
                  <a:lnTo>
                    <a:pt x="26" y="379"/>
                  </a:lnTo>
                  <a:lnTo>
                    <a:pt x="27" y="368"/>
                  </a:lnTo>
                  <a:lnTo>
                    <a:pt x="31" y="357"/>
                  </a:lnTo>
                  <a:lnTo>
                    <a:pt x="28" y="345"/>
                  </a:lnTo>
                  <a:lnTo>
                    <a:pt x="29" y="340"/>
                  </a:lnTo>
                  <a:lnTo>
                    <a:pt x="24" y="332"/>
                  </a:lnTo>
                  <a:lnTo>
                    <a:pt x="26" y="317"/>
                  </a:lnTo>
                  <a:lnTo>
                    <a:pt x="20" y="302"/>
                  </a:lnTo>
                  <a:lnTo>
                    <a:pt x="20" y="294"/>
                  </a:lnTo>
                  <a:lnTo>
                    <a:pt x="25" y="302"/>
                  </a:lnTo>
                  <a:lnTo>
                    <a:pt x="24" y="284"/>
                  </a:lnTo>
                  <a:lnTo>
                    <a:pt x="31" y="290"/>
                  </a:lnTo>
                  <a:lnTo>
                    <a:pt x="34" y="297"/>
                  </a:lnTo>
                  <a:lnTo>
                    <a:pt x="36" y="288"/>
                  </a:lnTo>
                  <a:lnTo>
                    <a:pt x="31" y="272"/>
                  </a:lnTo>
                  <a:lnTo>
                    <a:pt x="31" y="266"/>
                  </a:lnTo>
                  <a:lnTo>
                    <a:pt x="28" y="261"/>
                  </a:lnTo>
                  <a:lnTo>
                    <a:pt x="32" y="250"/>
                  </a:lnTo>
                  <a:lnTo>
                    <a:pt x="36" y="245"/>
                  </a:lnTo>
                  <a:lnTo>
                    <a:pt x="41" y="236"/>
                  </a:lnTo>
                  <a:lnTo>
                    <a:pt x="41" y="224"/>
                  </a:lnTo>
                  <a:lnTo>
                    <a:pt x="50" y="211"/>
                  </a:lnTo>
                  <a:lnTo>
                    <a:pt x="49" y="226"/>
                  </a:lnTo>
                  <a:lnTo>
                    <a:pt x="58" y="212"/>
                  </a:lnTo>
                  <a:lnTo>
                    <a:pt x="73" y="206"/>
                  </a:lnTo>
                  <a:lnTo>
                    <a:pt x="82" y="197"/>
                  </a:lnTo>
                  <a:lnTo>
                    <a:pt x="96" y="191"/>
                  </a:lnTo>
                  <a:lnTo>
                    <a:pt x="104" y="189"/>
                  </a:lnTo>
                  <a:lnTo>
                    <a:pt x="108" y="192"/>
                  </a:lnTo>
                  <a:lnTo>
                    <a:pt x="122" y="184"/>
                  </a:lnTo>
                  <a:lnTo>
                    <a:pt x="133" y="183"/>
                  </a:lnTo>
                  <a:lnTo>
                    <a:pt x="136" y="178"/>
                  </a:lnTo>
                  <a:lnTo>
                    <a:pt x="140" y="177"/>
                  </a:lnTo>
                  <a:lnTo>
                    <a:pt x="149" y="177"/>
                  </a:lnTo>
                  <a:lnTo>
                    <a:pt x="168" y="172"/>
                  </a:lnTo>
                  <a:lnTo>
                    <a:pt x="178" y="163"/>
                  </a:lnTo>
                  <a:lnTo>
                    <a:pt x="184" y="153"/>
                  </a:lnTo>
                  <a:lnTo>
                    <a:pt x="196" y="143"/>
                  </a:lnTo>
                  <a:lnTo>
                    <a:pt x="198" y="135"/>
                  </a:lnTo>
                  <a:lnTo>
                    <a:pt x="199" y="125"/>
                  </a:lnTo>
                  <a:lnTo>
                    <a:pt x="214" y="109"/>
                  </a:lnTo>
                  <a:lnTo>
                    <a:pt x="219" y="126"/>
                  </a:lnTo>
                  <a:lnTo>
                    <a:pt x="226" y="122"/>
                  </a:lnTo>
                  <a:lnTo>
                    <a:pt x="222" y="113"/>
                  </a:lnTo>
                  <a:lnTo>
                    <a:pt x="228" y="103"/>
                  </a:lnTo>
                  <a:lnTo>
                    <a:pt x="235" y="108"/>
                  </a:lnTo>
                  <a:lnTo>
                    <a:pt x="239" y="93"/>
                  </a:lnTo>
                  <a:lnTo>
                    <a:pt x="250" y="83"/>
                  </a:lnTo>
                  <a:lnTo>
                    <a:pt x="255" y="76"/>
                  </a:lnTo>
                  <a:lnTo>
                    <a:pt x="264" y="73"/>
                  </a:lnTo>
                  <a:lnTo>
                    <a:pt x="264" y="68"/>
                  </a:lnTo>
                  <a:lnTo>
                    <a:pt x="272" y="70"/>
                  </a:lnTo>
                  <a:lnTo>
                    <a:pt x="273" y="65"/>
                  </a:lnTo>
                  <a:lnTo>
                    <a:pt x="281" y="63"/>
                  </a:lnTo>
                  <a:lnTo>
                    <a:pt x="289" y="60"/>
                  </a:lnTo>
                  <a:lnTo>
                    <a:pt x="300" y="69"/>
                  </a:lnTo>
                  <a:lnTo>
                    <a:pt x="307" y="80"/>
                  </a:lnTo>
                  <a:lnTo>
                    <a:pt x="318" y="80"/>
                  </a:lnTo>
                  <a:lnTo>
                    <a:pt x="328" y="82"/>
                  </a:lnTo>
                  <a:lnTo>
                    <a:pt x="326" y="72"/>
                  </a:lnTo>
                  <a:lnTo>
                    <a:pt x="336" y="56"/>
                  </a:lnTo>
                  <a:lnTo>
                    <a:pt x="344" y="51"/>
                  </a:lnTo>
                  <a:lnTo>
                    <a:pt x="343" y="46"/>
                  </a:lnTo>
                  <a:lnTo>
                    <a:pt x="351" y="35"/>
                  </a:lnTo>
                  <a:lnTo>
                    <a:pt x="362" y="29"/>
                  </a:lnTo>
                  <a:lnTo>
                    <a:pt x="370" y="31"/>
                  </a:lnTo>
                  <a:lnTo>
                    <a:pt x="384" y="27"/>
                  </a:lnTo>
                  <a:lnTo>
                    <a:pt x="386" y="17"/>
                  </a:lnTo>
                  <a:lnTo>
                    <a:pt x="374" y="12"/>
                  </a:lnTo>
                  <a:lnTo>
                    <a:pt x="383" y="9"/>
                  </a:lnTo>
                  <a:lnTo>
                    <a:pt x="394" y="14"/>
                  </a:lnTo>
                  <a:lnTo>
                    <a:pt x="402" y="21"/>
                  </a:lnTo>
                  <a:lnTo>
                    <a:pt x="416" y="26"/>
                  </a:lnTo>
                  <a:lnTo>
                    <a:pt x="420" y="24"/>
                  </a:lnTo>
                  <a:lnTo>
                    <a:pt x="430" y="30"/>
                  </a:lnTo>
                  <a:lnTo>
                    <a:pt x="441" y="24"/>
                  </a:lnTo>
                  <a:lnTo>
                    <a:pt x="447" y="26"/>
                  </a:lnTo>
                  <a:lnTo>
                    <a:pt x="451" y="23"/>
                  </a:lnTo>
                  <a:lnTo>
                    <a:pt x="457" y="32"/>
                  </a:lnTo>
                  <a:lnTo>
                    <a:pt x="451" y="42"/>
                  </a:lnTo>
                  <a:lnTo>
                    <a:pt x="444" y="50"/>
                  </a:lnTo>
                  <a:lnTo>
                    <a:pt x="438" y="51"/>
                  </a:lnTo>
                  <a:lnTo>
                    <a:pt x="439" y="58"/>
                  </a:lnTo>
                  <a:lnTo>
                    <a:pt x="433" y="67"/>
                  </a:lnTo>
                  <a:lnTo>
                    <a:pt x="425" y="77"/>
                  </a:lnTo>
                  <a:lnTo>
                    <a:pt x="426" y="82"/>
                  </a:lnTo>
                  <a:lnTo>
                    <a:pt x="437" y="93"/>
                  </a:lnTo>
                  <a:lnTo>
                    <a:pt x="449" y="99"/>
                  </a:lnTo>
                  <a:lnTo>
                    <a:pt x="456" y="106"/>
                  </a:lnTo>
                  <a:lnTo>
                    <a:pt x="466" y="117"/>
                  </a:lnTo>
                  <a:lnTo>
                    <a:pt x="471" y="117"/>
                  </a:lnTo>
                  <a:lnTo>
                    <a:pt x="478" y="122"/>
                  </a:lnTo>
                  <a:lnTo>
                    <a:pt x="480" y="128"/>
                  </a:lnTo>
                  <a:lnTo>
                    <a:pt x="495" y="134"/>
                  </a:lnTo>
                  <a:lnTo>
                    <a:pt x="507" y="127"/>
                  </a:lnTo>
                  <a:lnTo>
                    <a:pt x="512" y="117"/>
                  </a:lnTo>
                  <a:lnTo>
                    <a:pt x="517" y="109"/>
                  </a:lnTo>
                  <a:lnTo>
                    <a:pt x="521" y="98"/>
                  </a:lnTo>
                  <a:lnTo>
                    <a:pt x="529" y="83"/>
                  </a:lnTo>
                  <a:lnTo>
                    <a:pt x="528" y="74"/>
                  </a:lnTo>
                  <a:lnTo>
                    <a:pt x="530" y="69"/>
                  </a:lnTo>
                  <a:lnTo>
                    <a:pt x="530" y="57"/>
                  </a:lnTo>
                  <a:lnTo>
                    <a:pt x="534" y="43"/>
                  </a:lnTo>
                  <a:lnTo>
                    <a:pt x="538" y="39"/>
                  </a:lnTo>
                  <a:lnTo>
                    <a:pt x="536" y="33"/>
                  </a:lnTo>
                  <a:lnTo>
                    <a:pt x="541" y="23"/>
                  </a:lnTo>
                  <a:lnTo>
                    <a:pt x="546" y="12"/>
                  </a:lnTo>
                  <a:lnTo>
                    <a:pt x="547" y="7"/>
                  </a:lnTo>
                  <a:lnTo>
                    <a:pt x="554" y="0"/>
                  </a:lnTo>
                  <a:lnTo>
                    <a:pt x="558" y="9"/>
                  </a:lnTo>
                  <a:lnTo>
                    <a:pt x="558" y="21"/>
                  </a:lnTo>
                  <a:lnTo>
                    <a:pt x="561" y="23"/>
                  </a:lnTo>
                  <a:lnTo>
                    <a:pt x="561" y="32"/>
                  </a:lnTo>
                  <a:lnTo>
                    <a:pt x="566" y="41"/>
                  </a:lnTo>
                  <a:lnTo>
                    <a:pt x="565" y="52"/>
                  </a:lnTo>
                  <a:lnTo>
                    <a:pt x="564" y="59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A9C258A6-798C-4A55-88E1-1958080CD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2488" y="2717036"/>
              <a:ext cx="201971" cy="89968"/>
            </a:xfrm>
            <a:custGeom>
              <a:avLst/>
              <a:gdLst>
                <a:gd name="T0" fmla="*/ 109 w 110"/>
                <a:gd name="T1" fmla="*/ 8 h 49"/>
                <a:gd name="T2" fmla="*/ 108 w 110"/>
                <a:gd name="T3" fmla="*/ 11 h 49"/>
                <a:gd name="T4" fmla="*/ 110 w 110"/>
                <a:gd name="T5" fmla="*/ 17 h 49"/>
                <a:gd name="T6" fmla="*/ 109 w 110"/>
                <a:gd name="T7" fmla="*/ 25 h 49"/>
                <a:gd name="T8" fmla="*/ 101 w 110"/>
                <a:gd name="T9" fmla="*/ 25 h 49"/>
                <a:gd name="T10" fmla="*/ 104 w 110"/>
                <a:gd name="T11" fmla="*/ 29 h 49"/>
                <a:gd name="T12" fmla="*/ 100 w 110"/>
                <a:gd name="T13" fmla="*/ 41 h 49"/>
                <a:gd name="T14" fmla="*/ 98 w 110"/>
                <a:gd name="T15" fmla="*/ 44 h 49"/>
                <a:gd name="T16" fmla="*/ 85 w 110"/>
                <a:gd name="T17" fmla="*/ 45 h 49"/>
                <a:gd name="T18" fmla="*/ 77 w 110"/>
                <a:gd name="T19" fmla="*/ 49 h 49"/>
                <a:gd name="T20" fmla="*/ 66 w 110"/>
                <a:gd name="T21" fmla="*/ 48 h 49"/>
                <a:gd name="T22" fmla="*/ 43 w 110"/>
                <a:gd name="T23" fmla="*/ 42 h 49"/>
                <a:gd name="T24" fmla="*/ 40 w 110"/>
                <a:gd name="T25" fmla="*/ 36 h 49"/>
                <a:gd name="T26" fmla="*/ 26 w 110"/>
                <a:gd name="T27" fmla="*/ 40 h 49"/>
                <a:gd name="T28" fmla="*/ 24 w 110"/>
                <a:gd name="T29" fmla="*/ 43 h 49"/>
                <a:gd name="T30" fmla="*/ 14 w 110"/>
                <a:gd name="T31" fmla="*/ 40 h 49"/>
                <a:gd name="T32" fmla="*/ 7 w 110"/>
                <a:gd name="T33" fmla="*/ 40 h 49"/>
                <a:gd name="T34" fmla="*/ 0 w 110"/>
                <a:gd name="T35" fmla="*/ 36 h 49"/>
                <a:gd name="T36" fmla="*/ 2 w 110"/>
                <a:gd name="T37" fmla="*/ 31 h 49"/>
                <a:gd name="T38" fmla="*/ 2 w 110"/>
                <a:gd name="T39" fmla="*/ 28 h 49"/>
                <a:gd name="T40" fmla="*/ 6 w 110"/>
                <a:gd name="T41" fmla="*/ 28 h 49"/>
                <a:gd name="T42" fmla="*/ 14 w 110"/>
                <a:gd name="T43" fmla="*/ 33 h 49"/>
                <a:gd name="T44" fmla="*/ 15 w 110"/>
                <a:gd name="T45" fmla="*/ 28 h 49"/>
                <a:gd name="T46" fmla="*/ 29 w 110"/>
                <a:gd name="T47" fmla="*/ 28 h 49"/>
                <a:gd name="T48" fmla="*/ 39 w 110"/>
                <a:gd name="T49" fmla="*/ 25 h 49"/>
                <a:gd name="T50" fmla="*/ 46 w 110"/>
                <a:gd name="T51" fmla="*/ 25 h 49"/>
                <a:gd name="T52" fmla="*/ 51 w 110"/>
                <a:gd name="T53" fmla="*/ 30 h 49"/>
                <a:gd name="T54" fmla="*/ 52 w 110"/>
                <a:gd name="T55" fmla="*/ 26 h 49"/>
                <a:gd name="T56" fmla="*/ 49 w 110"/>
                <a:gd name="T57" fmla="*/ 14 h 49"/>
                <a:gd name="T58" fmla="*/ 54 w 110"/>
                <a:gd name="T59" fmla="*/ 12 h 49"/>
                <a:gd name="T60" fmla="*/ 59 w 110"/>
                <a:gd name="T61" fmla="*/ 3 h 49"/>
                <a:gd name="T62" fmla="*/ 70 w 110"/>
                <a:gd name="T63" fmla="*/ 9 h 49"/>
                <a:gd name="T64" fmla="*/ 78 w 110"/>
                <a:gd name="T65" fmla="*/ 2 h 49"/>
                <a:gd name="T66" fmla="*/ 83 w 110"/>
                <a:gd name="T67" fmla="*/ 0 h 49"/>
                <a:gd name="T68" fmla="*/ 95 w 110"/>
                <a:gd name="T69" fmla="*/ 6 h 49"/>
                <a:gd name="T70" fmla="*/ 102 w 110"/>
                <a:gd name="T71" fmla="*/ 5 h 49"/>
                <a:gd name="T72" fmla="*/ 109 w 110"/>
                <a:gd name="T73" fmla="*/ 8 h 49"/>
                <a:gd name="T74" fmla="*/ 109 w 110"/>
                <a:gd name="T75" fmla="*/ 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0" h="49">
                  <a:moveTo>
                    <a:pt x="109" y="8"/>
                  </a:moveTo>
                  <a:lnTo>
                    <a:pt x="108" y="11"/>
                  </a:lnTo>
                  <a:lnTo>
                    <a:pt x="110" y="17"/>
                  </a:lnTo>
                  <a:lnTo>
                    <a:pt x="109" y="25"/>
                  </a:lnTo>
                  <a:lnTo>
                    <a:pt x="101" y="25"/>
                  </a:lnTo>
                  <a:lnTo>
                    <a:pt x="104" y="29"/>
                  </a:lnTo>
                  <a:lnTo>
                    <a:pt x="100" y="41"/>
                  </a:lnTo>
                  <a:lnTo>
                    <a:pt x="98" y="44"/>
                  </a:lnTo>
                  <a:lnTo>
                    <a:pt x="85" y="45"/>
                  </a:lnTo>
                  <a:lnTo>
                    <a:pt x="77" y="49"/>
                  </a:lnTo>
                  <a:lnTo>
                    <a:pt x="66" y="48"/>
                  </a:lnTo>
                  <a:lnTo>
                    <a:pt x="43" y="42"/>
                  </a:lnTo>
                  <a:lnTo>
                    <a:pt x="40" y="36"/>
                  </a:lnTo>
                  <a:lnTo>
                    <a:pt x="26" y="40"/>
                  </a:lnTo>
                  <a:lnTo>
                    <a:pt x="24" y="43"/>
                  </a:lnTo>
                  <a:lnTo>
                    <a:pt x="14" y="40"/>
                  </a:lnTo>
                  <a:lnTo>
                    <a:pt x="7" y="40"/>
                  </a:lnTo>
                  <a:lnTo>
                    <a:pt x="0" y="36"/>
                  </a:lnTo>
                  <a:lnTo>
                    <a:pt x="2" y="31"/>
                  </a:lnTo>
                  <a:lnTo>
                    <a:pt x="2" y="28"/>
                  </a:lnTo>
                  <a:lnTo>
                    <a:pt x="6" y="28"/>
                  </a:lnTo>
                  <a:lnTo>
                    <a:pt x="14" y="33"/>
                  </a:lnTo>
                  <a:lnTo>
                    <a:pt x="15" y="28"/>
                  </a:lnTo>
                  <a:lnTo>
                    <a:pt x="29" y="28"/>
                  </a:lnTo>
                  <a:lnTo>
                    <a:pt x="39" y="25"/>
                  </a:lnTo>
                  <a:lnTo>
                    <a:pt x="46" y="25"/>
                  </a:lnTo>
                  <a:lnTo>
                    <a:pt x="51" y="30"/>
                  </a:lnTo>
                  <a:lnTo>
                    <a:pt x="52" y="26"/>
                  </a:lnTo>
                  <a:lnTo>
                    <a:pt x="49" y="14"/>
                  </a:lnTo>
                  <a:lnTo>
                    <a:pt x="54" y="12"/>
                  </a:lnTo>
                  <a:lnTo>
                    <a:pt x="59" y="3"/>
                  </a:lnTo>
                  <a:lnTo>
                    <a:pt x="70" y="9"/>
                  </a:lnTo>
                  <a:lnTo>
                    <a:pt x="78" y="2"/>
                  </a:lnTo>
                  <a:lnTo>
                    <a:pt x="83" y="0"/>
                  </a:lnTo>
                  <a:lnTo>
                    <a:pt x="95" y="6"/>
                  </a:lnTo>
                  <a:lnTo>
                    <a:pt x="102" y="5"/>
                  </a:lnTo>
                  <a:lnTo>
                    <a:pt x="109" y="8"/>
                  </a:lnTo>
                  <a:lnTo>
                    <a:pt x="109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A8368B5D-FC33-49AB-BBF9-190173257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7850" y="3036518"/>
              <a:ext cx="45903" cy="36722"/>
            </a:xfrm>
            <a:custGeom>
              <a:avLst/>
              <a:gdLst>
                <a:gd name="T0" fmla="*/ 25 w 25"/>
                <a:gd name="T1" fmla="*/ 20 h 20"/>
                <a:gd name="T2" fmla="*/ 14 w 25"/>
                <a:gd name="T3" fmla="*/ 17 h 20"/>
                <a:gd name="T4" fmla="*/ 4 w 25"/>
                <a:gd name="T5" fmla="*/ 8 h 20"/>
                <a:gd name="T6" fmla="*/ 0 w 25"/>
                <a:gd name="T7" fmla="*/ 1 h 20"/>
                <a:gd name="T8" fmla="*/ 3 w 25"/>
                <a:gd name="T9" fmla="*/ 0 h 20"/>
                <a:gd name="T10" fmla="*/ 9 w 25"/>
                <a:gd name="T11" fmla="*/ 5 h 20"/>
                <a:gd name="T12" fmla="*/ 16 w 25"/>
                <a:gd name="T13" fmla="*/ 5 h 20"/>
                <a:gd name="T14" fmla="*/ 17 w 25"/>
                <a:gd name="T15" fmla="*/ 8 h 20"/>
                <a:gd name="T16" fmla="*/ 25 w 25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0">
                  <a:moveTo>
                    <a:pt x="25" y="20"/>
                  </a:moveTo>
                  <a:lnTo>
                    <a:pt x="14" y="17"/>
                  </a:lnTo>
                  <a:lnTo>
                    <a:pt x="4" y="8"/>
                  </a:lnTo>
                  <a:lnTo>
                    <a:pt x="0" y="1"/>
                  </a:lnTo>
                  <a:lnTo>
                    <a:pt x="3" y="0"/>
                  </a:lnTo>
                  <a:lnTo>
                    <a:pt x="9" y="5"/>
                  </a:lnTo>
                  <a:lnTo>
                    <a:pt x="16" y="5"/>
                  </a:lnTo>
                  <a:lnTo>
                    <a:pt x="17" y="8"/>
                  </a:lnTo>
                  <a:lnTo>
                    <a:pt x="25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1A26D37C-F9E4-4CFA-A653-1841F0F52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343" y="2963074"/>
              <a:ext cx="161577" cy="124855"/>
            </a:xfrm>
            <a:custGeom>
              <a:avLst/>
              <a:gdLst>
                <a:gd name="T0" fmla="*/ 46 w 88"/>
                <a:gd name="T1" fmla="*/ 9 h 68"/>
                <a:gd name="T2" fmla="*/ 54 w 88"/>
                <a:gd name="T3" fmla="*/ 1 h 68"/>
                <a:gd name="T4" fmla="*/ 64 w 88"/>
                <a:gd name="T5" fmla="*/ 11 h 68"/>
                <a:gd name="T6" fmla="*/ 75 w 88"/>
                <a:gd name="T7" fmla="*/ 25 h 68"/>
                <a:gd name="T8" fmla="*/ 83 w 88"/>
                <a:gd name="T9" fmla="*/ 25 h 68"/>
                <a:gd name="T10" fmla="*/ 88 w 88"/>
                <a:gd name="T11" fmla="*/ 31 h 68"/>
                <a:gd name="T12" fmla="*/ 75 w 88"/>
                <a:gd name="T13" fmla="*/ 32 h 68"/>
                <a:gd name="T14" fmla="*/ 76 w 88"/>
                <a:gd name="T15" fmla="*/ 47 h 68"/>
                <a:gd name="T16" fmla="*/ 75 w 88"/>
                <a:gd name="T17" fmla="*/ 54 h 68"/>
                <a:gd name="T18" fmla="*/ 69 w 88"/>
                <a:gd name="T19" fmla="*/ 58 h 68"/>
                <a:gd name="T20" fmla="*/ 72 w 88"/>
                <a:gd name="T21" fmla="*/ 67 h 68"/>
                <a:gd name="T22" fmla="*/ 68 w 88"/>
                <a:gd name="T23" fmla="*/ 68 h 68"/>
                <a:gd name="T24" fmla="*/ 57 w 88"/>
                <a:gd name="T25" fmla="*/ 58 h 68"/>
                <a:gd name="T26" fmla="*/ 60 w 88"/>
                <a:gd name="T27" fmla="*/ 49 h 68"/>
                <a:gd name="T28" fmla="*/ 55 w 88"/>
                <a:gd name="T29" fmla="*/ 43 h 68"/>
                <a:gd name="T30" fmla="*/ 49 w 88"/>
                <a:gd name="T31" fmla="*/ 45 h 68"/>
                <a:gd name="T32" fmla="*/ 33 w 88"/>
                <a:gd name="T33" fmla="*/ 59 h 68"/>
                <a:gd name="T34" fmla="*/ 31 w 88"/>
                <a:gd name="T35" fmla="*/ 45 h 68"/>
                <a:gd name="T36" fmla="*/ 23 w 88"/>
                <a:gd name="T37" fmla="*/ 43 h 68"/>
                <a:gd name="T38" fmla="*/ 15 w 88"/>
                <a:gd name="T39" fmla="*/ 37 h 68"/>
                <a:gd name="T40" fmla="*/ 19 w 88"/>
                <a:gd name="T41" fmla="*/ 31 h 68"/>
                <a:gd name="T42" fmla="*/ 9 w 88"/>
                <a:gd name="T43" fmla="*/ 25 h 68"/>
                <a:gd name="T44" fmla="*/ 12 w 88"/>
                <a:gd name="T45" fmla="*/ 20 h 68"/>
                <a:gd name="T46" fmla="*/ 5 w 88"/>
                <a:gd name="T47" fmla="*/ 17 h 68"/>
                <a:gd name="T48" fmla="*/ 0 w 88"/>
                <a:gd name="T49" fmla="*/ 12 h 68"/>
                <a:gd name="T50" fmla="*/ 4 w 88"/>
                <a:gd name="T51" fmla="*/ 8 h 68"/>
                <a:gd name="T52" fmla="*/ 16 w 88"/>
                <a:gd name="T53" fmla="*/ 14 h 68"/>
                <a:gd name="T54" fmla="*/ 25 w 88"/>
                <a:gd name="T55" fmla="*/ 15 h 68"/>
                <a:gd name="T56" fmla="*/ 26 w 88"/>
                <a:gd name="T57" fmla="*/ 13 h 68"/>
                <a:gd name="T58" fmla="*/ 17 w 88"/>
                <a:gd name="T59" fmla="*/ 3 h 68"/>
                <a:gd name="T60" fmla="*/ 20 w 88"/>
                <a:gd name="T61" fmla="*/ 0 h 68"/>
                <a:gd name="T62" fmla="*/ 25 w 88"/>
                <a:gd name="T63" fmla="*/ 1 h 68"/>
                <a:gd name="T64" fmla="*/ 38 w 88"/>
                <a:gd name="T65" fmla="*/ 12 h 68"/>
                <a:gd name="T66" fmla="*/ 45 w 88"/>
                <a:gd name="T67" fmla="*/ 14 h 68"/>
                <a:gd name="T68" fmla="*/ 46 w 88"/>
                <a:gd name="T69" fmla="*/ 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8" h="68">
                  <a:moveTo>
                    <a:pt x="46" y="9"/>
                  </a:moveTo>
                  <a:lnTo>
                    <a:pt x="54" y="1"/>
                  </a:lnTo>
                  <a:lnTo>
                    <a:pt x="64" y="11"/>
                  </a:lnTo>
                  <a:lnTo>
                    <a:pt x="75" y="25"/>
                  </a:lnTo>
                  <a:lnTo>
                    <a:pt x="83" y="25"/>
                  </a:lnTo>
                  <a:lnTo>
                    <a:pt x="88" y="31"/>
                  </a:lnTo>
                  <a:lnTo>
                    <a:pt x="75" y="32"/>
                  </a:lnTo>
                  <a:lnTo>
                    <a:pt x="76" y="47"/>
                  </a:lnTo>
                  <a:lnTo>
                    <a:pt x="75" y="54"/>
                  </a:lnTo>
                  <a:lnTo>
                    <a:pt x="69" y="58"/>
                  </a:lnTo>
                  <a:lnTo>
                    <a:pt x="72" y="67"/>
                  </a:lnTo>
                  <a:lnTo>
                    <a:pt x="68" y="68"/>
                  </a:lnTo>
                  <a:lnTo>
                    <a:pt x="57" y="58"/>
                  </a:lnTo>
                  <a:lnTo>
                    <a:pt x="60" y="49"/>
                  </a:lnTo>
                  <a:lnTo>
                    <a:pt x="55" y="43"/>
                  </a:lnTo>
                  <a:lnTo>
                    <a:pt x="49" y="45"/>
                  </a:lnTo>
                  <a:lnTo>
                    <a:pt x="33" y="59"/>
                  </a:lnTo>
                  <a:lnTo>
                    <a:pt x="31" y="45"/>
                  </a:lnTo>
                  <a:lnTo>
                    <a:pt x="23" y="43"/>
                  </a:lnTo>
                  <a:lnTo>
                    <a:pt x="15" y="37"/>
                  </a:lnTo>
                  <a:lnTo>
                    <a:pt x="19" y="31"/>
                  </a:lnTo>
                  <a:lnTo>
                    <a:pt x="9" y="25"/>
                  </a:lnTo>
                  <a:lnTo>
                    <a:pt x="12" y="20"/>
                  </a:lnTo>
                  <a:lnTo>
                    <a:pt x="5" y="17"/>
                  </a:lnTo>
                  <a:lnTo>
                    <a:pt x="0" y="12"/>
                  </a:lnTo>
                  <a:lnTo>
                    <a:pt x="4" y="8"/>
                  </a:lnTo>
                  <a:lnTo>
                    <a:pt x="16" y="14"/>
                  </a:lnTo>
                  <a:lnTo>
                    <a:pt x="25" y="15"/>
                  </a:lnTo>
                  <a:lnTo>
                    <a:pt x="26" y="13"/>
                  </a:lnTo>
                  <a:lnTo>
                    <a:pt x="17" y="3"/>
                  </a:lnTo>
                  <a:lnTo>
                    <a:pt x="20" y="0"/>
                  </a:lnTo>
                  <a:lnTo>
                    <a:pt x="25" y="1"/>
                  </a:lnTo>
                  <a:lnTo>
                    <a:pt x="38" y="12"/>
                  </a:lnTo>
                  <a:lnTo>
                    <a:pt x="45" y="14"/>
                  </a:lnTo>
                  <a:lnTo>
                    <a:pt x="46" y="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4EEA3100-ED87-457D-A379-74C83B57F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7779" y="4507233"/>
              <a:ext cx="53246" cy="73444"/>
            </a:xfrm>
            <a:custGeom>
              <a:avLst/>
              <a:gdLst>
                <a:gd name="T0" fmla="*/ 13 w 29"/>
                <a:gd name="T1" fmla="*/ 40 h 40"/>
                <a:gd name="T2" fmla="*/ 11 w 29"/>
                <a:gd name="T3" fmla="*/ 40 h 40"/>
                <a:gd name="T4" fmla="*/ 11 w 29"/>
                <a:gd name="T5" fmla="*/ 39 h 40"/>
                <a:gd name="T6" fmla="*/ 5 w 29"/>
                <a:gd name="T7" fmla="*/ 21 h 40"/>
                <a:gd name="T8" fmla="*/ 5 w 29"/>
                <a:gd name="T9" fmla="*/ 21 h 40"/>
                <a:gd name="T10" fmla="*/ 5 w 29"/>
                <a:gd name="T11" fmla="*/ 18 h 40"/>
                <a:gd name="T12" fmla="*/ 0 w 29"/>
                <a:gd name="T13" fmla="*/ 9 h 40"/>
                <a:gd name="T14" fmla="*/ 11 w 29"/>
                <a:gd name="T15" fmla="*/ 10 h 40"/>
                <a:gd name="T16" fmla="*/ 16 w 29"/>
                <a:gd name="T17" fmla="*/ 0 h 40"/>
                <a:gd name="T18" fmla="*/ 25 w 29"/>
                <a:gd name="T19" fmla="*/ 1 h 40"/>
                <a:gd name="T20" fmla="*/ 26 w 29"/>
                <a:gd name="T21" fmla="*/ 8 h 40"/>
                <a:gd name="T22" fmla="*/ 29 w 29"/>
                <a:gd name="T23" fmla="*/ 13 h 40"/>
                <a:gd name="T24" fmla="*/ 29 w 29"/>
                <a:gd name="T25" fmla="*/ 19 h 40"/>
                <a:gd name="T26" fmla="*/ 25 w 29"/>
                <a:gd name="T27" fmla="*/ 23 h 40"/>
                <a:gd name="T28" fmla="*/ 19 w 29"/>
                <a:gd name="T29" fmla="*/ 33 h 40"/>
                <a:gd name="T30" fmla="*/ 13 w 29"/>
                <a:gd name="T31" fmla="*/ 40 h 40"/>
                <a:gd name="T32" fmla="*/ 13 w 29"/>
                <a:gd name="T3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40">
                  <a:moveTo>
                    <a:pt x="13" y="40"/>
                  </a:moveTo>
                  <a:lnTo>
                    <a:pt x="11" y="40"/>
                  </a:lnTo>
                  <a:lnTo>
                    <a:pt x="11" y="39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18"/>
                  </a:lnTo>
                  <a:lnTo>
                    <a:pt x="0" y="9"/>
                  </a:lnTo>
                  <a:lnTo>
                    <a:pt x="11" y="10"/>
                  </a:lnTo>
                  <a:lnTo>
                    <a:pt x="16" y="0"/>
                  </a:lnTo>
                  <a:lnTo>
                    <a:pt x="25" y="1"/>
                  </a:lnTo>
                  <a:lnTo>
                    <a:pt x="26" y="8"/>
                  </a:lnTo>
                  <a:lnTo>
                    <a:pt x="29" y="13"/>
                  </a:lnTo>
                  <a:lnTo>
                    <a:pt x="29" y="19"/>
                  </a:lnTo>
                  <a:lnTo>
                    <a:pt x="25" y="23"/>
                  </a:lnTo>
                  <a:lnTo>
                    <a:pt x="19" y="33"/>
                  </a:lnTo>
                  <a:lnTo>
                    <a:pt x="13" y="40"/>
                  </a:lnTo>
                  <a:lnTo>
                    <a:pt x="13" y="4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7371EB27-CC51-4AAB-9A9F-144240D7A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9697" y="2636249"/>
              <a:ext cx="99150" cy="64264"/>
            </a:xfrm>
            <a:custGeom>
              <a:avLst/>
              <a:gdLst>
                <a:gd name="T0" fmla="*/ 54 w 54"/>
                <a:gd name="T1" fmla="*/ 12 h 35"/>
                <a:gd name="T2" fmla="*/ 52 w 54"/>
                <a:gd name="T3" fmla="*/ 24 h 35"/>
                <a:gd name="T4" fmla="*/ 48 w 54"/>
                <a:gd name="T5" fmla="*/ 25 h 35"/>
                <a:gd name="T6" fmla="*/ 48 w 54"/>
                <a:gd name="T7" fmla="*/ 35 h 35"/>
                <a:gd name="T8" fmla="*/ 34 w 54"/>
                <a:gd name="T9" fmla="*/ 26 h 35"/>
                <a:gd name="T10" fmla="*/ 27 w 54"/>
                <a:gd name="T11" fmla="*/ 28 h 35"/>
                <a:gd name="T12" fmla="*/ 17 w 54"/>
                <a:gd name="T13" fmla="*/ 20 h 35"/>
                <a:gd name="T14" fmla="*/ 9 w 54"/>
                <a:gd name="T15" fmla="*/ 12 h 35"/>
                <a:gd name="T16" fmla="*/ 3 w 54"/>
                <a:gd name="T17" fmla="*/ 12 h 35"/>
                <a:gd name="T18" fmla="*/ 0 w 54"/>
                <a:gd name="T19" fmla="*/ 6 h 35"/>
                <a:gd name="T20" fmla="*/ 12 w 54"/>
                <a:gd name="T21" fmla="*/ 2 h 35"/>
                <a:gd name="T22" fmla="*/ 22 w 54"/>
                <a:gd name="T23" fmla="*/ 4 h 35"/>
                <a:gd name="T24" fmla="*/ 36 w 54"/>
                <a:gd name="T25" fmla="*/ 0 h 35"/>
                <a:gd name="T26" fmla="*/ 45 w 54"/>
                <a:gd name="T27" fmla="*/ 7 h 35"/>
                <a:gd name="T28" fmla="*/ 54 w 54"/>
                <a:gd name="T29" fmla="*/ 12 h 35"/>
                <a:gd name="T30" fmla="*/ 54 w 54"/>
                <a:gd name="T31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4" h="35">
                  <a:moveTo>
                    <a:pt x="54" y="12"/>
                  </a:moveTo>
                  <a:lnTo>
                    <a:pt x="52" y="24"/>
                  </a:lnTo>
                  <a:lnTo>
                    <a:pt x="48" y="25"/>
                  </a:lnTo>
                  <a:lnTo>
                    <a:pt x="48" y="35"/>
                  </a:lnTo>
                  <a:lnTo>
                    <a:pt x="34" y="26"/>
                  </a:lnTo>
                  <a:lnTo>
                    <a:pt x="27" y="28"/>
                  </a:lnTo>
                  <a:lnTo>
                    <a:pt x="17" y="20"/>
                  </a:lnTo>
                  <a:lnTo>
                    <a:pt x="9" y="12"/>
                  </a:lnTo>
                  <a:lnTo>
                    <a:pt x="3" y="12"/>
                  </a:lnTo>
                  <a:lnTo>
                    <a:pt x="0" y="6"/>
                  </a:lnTo>
                  <a:lnTo>
                    <a:pt x="12" y="2"/>
                  </a:lnTo>
                  <a:lnTo>
                    <a:pt x="22" y="4"/>
                  </a:lnTo>
                  <a:lnTo>
                    <a:pt x="36" y="0"/>
                  </a:lnTo>
                  <a:lnTo>
                    <a:pt x="45" y="7"/>
                  </a:lnTo>
                  <a:lnTo>
                    <a:pt x="54" y="12"/>
                  </a:lnTo>
                  <a:lnTo>
                    <a:pt x="54" y="1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74048255-E5FE-4D2C-A524-8B0629245E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7467" y="3996797"/>
              <a:ext cx="93640" cy="212987"/>
            </a:xfrm>
            <a:custGeom>
              <a:avLst/>
              <a:gdLst>
                <a:gd name="T0" fmla="*/ 48 w 51"/>
                <a:gd name="T1" fmla="*/ 11 h 116"/>
                <a:gd name="T2" fmla="*/ 47 w 51"/>
                <a:gd name="T3" fmla="*/ 17 h 116"/>
                <a:gd name="T4" fmla="*/ 51 w 51"/>
                <a:gd name="T5" fmla="*/ 29 h 116"/>
                <a:gd name="T6" fmla="*/ 48 w 51"/>
                <a:gd name="T7" fmla="*/ 36 h 116"/>
                <a:gd name="T8" fmla="*/ 49 w 51"/>
                <a:gd name="T9" fmla="*/ 42 h 116"/>
                <a:gd name="T10" fmla="*/ 41 w 51"/>
                <a:gd name="T11" fmla="*/ 54 h 116"/>
                <a:gd name="T12" fmla="*/ 36 w 51"/>
                <a:gd name="T13" fmla="*/ 59 h 116"/>
                <a:gd name="T14" fmla="*/ 33 w 51"/>
                <a:gd name="T15" fmla="*/ 71 h 116"/>
                <a:gd name="T16" fmla="*/ 34 w 51"/>
                <a:gd name="T17" fmla="*/ 83 h 116"/>
                <a:gd name="T18" fmla="*/ 32 w 51"/>
                <a:gd name="T19" fmla="*/ 114 h 116"/>
                <a:gd name="T20" fmla="*/ 19 w 51"/>
                <a:gd name="T21" fmla="*/ 116 h 116"/>
                <a:gd name="T22" fmla="*/ 14 w 51"/>
                <a:gd name="T23" fmla="*/ 103 h 116"/>
                <a:gd name="T24" fmla="*/ 15 w 51"/>
                <a:gd name="T25" fmla="*/ 59 h 116"/>
                <a:gd name="T26" fmla="*/ 11 w 51"/>
                <a:gd name="T27" fmla="*/ 56 h 116"/>
                <a:gd name="T28" fmla="*/ 11 w 51"/>
                <a:gd name="T29" fmla="*/ 46 h 116"/>
                <a:gd name="T30" fmla="*/ 6 w 51"/>
                <a:gd name="T31" fmla="*/ 39 h 116"/>
                <a:gd name="T32" fmla="*/ 0 w 51"/>
                <a:gd name="T33" fmla="*/ 34 h 116"/>
                <a:gd name="T34" fmla="*/ 3 w 51"/>
                <a:gd name="T35" fmla="*/ 24 h 116"/>
                <a:gd name="T36" fmla="*/ 8 w 51"/>
                <a:gd name="T37" fmla="*/ 22 h 116"/>
                <a:gd name="T38" fmla="*/ 11 w 51"/>
                <a:gd name="T39" fmla="*/ 14 h 116"/>
                <a:gd name="T40" fmla="*/ 20 w 51"/>
                <a:gd name="T41" fmla="*/ 11 h 116"/>
                <a:gd name="T42" fmla="*/ 23 w 51"/>
                <a:gd name="T43" fmla="*/ 6 h 116"/>
                <a:gd name="T44" fmla="*/ 29 w 51"/>
                <a:gd name="T45" fmla="*/ 0 h 116"/>
                <a:gd name="T46" fmla="*/ 35 w 51"/>
                <a:gd name="T47" fmla="*/ 0 h 116"/>
                <a:gd name="T48" fmla="*/ 48 w 51"/>
                <a:gd name="T49" fmla="*/ 11 h 116"/>
                <a:gd name="T50" fmla="*/ 48 w 51"/>
                <a:gd name="T51" fmla="*/ 1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1" h="116">
                  <a:moveTo>
                    <a:pt x="48" y="11"/>
                  </a:moveTo>
                  <a:lnTo>
                    <a:pt x="47" y="17"/>
                  </a:lnTo>
                  <a:lnTo>
                    <a:pt x="51" y="29"/>
                  </a:lnTo>
                  <a:lnTo>
                    <a:pt x="48" y="36"/>
                  </a:lnTo>
                  <a:lnTo>
                    <a:pt x="49" y="42"/>
                  </a:lnTo>
                  <a:lnTo>
                    <a:pt x="41" y="54"/>
                  </a:lnTo>
                  <a:lnTo>
                    <a:pt x="36" y="59"/>
                  </a:lnTo>
                  <a:lnTo>
                    <a:pt x="33" y="71"/>
                  </a:lnTo>
                  <a:lnTo>
                    <a:pt x="34" y="83"/>
                  </a:lnTo>
                  <a:lnTo>
                    <a:pt x="32" y="114"/>
                  </a:lnTo>
                  <a:lnTo>
                    <a:pt x="19" y="116"/>
                  </a:lnTo>
                  <a:lnTo>
                    <a:pt x="14" y="103"/>
                  </a:lnTo>
                  <a:lnTo>
                    <a:pt x="15" y="59"/>
                  </a:lnTo>
                  <a:lnTo>
                    <a:pt x="11" y="56"/>
                  </a:lnTo>
                  <a:lnTo>
                    <a:pt x="11" y="46"/>
                  </a:lnTo>
                  <a:lnTo>
                    <a:pt x="6" y="39"/>
                  </a:lnTo>
                  <a:lnTo>
                    <a:pt x="0" y="34"/>
                  </a:lnTo>
                  <a:lnTo>
                    <a:pt x="3" y="24"/>
                  </a:lnTo>
                  <a:lnTo>
                    <a:pt x="8" y="22"/>
                  </a:lnTo>
                  <a:lnTo>
                    <a:pt x="11" y="14"/>
                  </a:lnTo>
                  <a:lnTo>
                    <a:pt x="20" y="11"/>
                  </a:lnTo>
                  <a:lnTo>
                    <a:pt x="23" y="6"/>
                  </a:lnTo>
                  <a:lnTo>
                    <a:pt x="29" y="0"/>
                  </a:lnTo>
                  <a:lnTo>
                    <a:pt x="35" y="0"/>
                  </a:lnTo>
                  <a:lnTo>
                    <a:pt x="48" y="11"/>
                  </a:lnTo>
                  <a:lnTo>
                    <a:pt x="48" y="1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BFA7FF83-E839-487F-8FB0-671767E541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6513" y="3895812"/>
              <a:ext cx="233184" cy="192790"/>
            </a:xfrm>
            <a:custGeom>
              <a:avLst/>
              <a:gdLst>
                <a:gd name="T0" fmla="*/ 98 w 127"/>
                <a:gd name="T1" fmla="*/ 4 h 105"/>
                <a:gd name="T2" fmla="*/ 96 w 127"/>
                <a:gd name="T3" fmla="*/ 13 h 105"/>
                <a:gd name="T4" fmla="*/ 98 w 127"/>
                <a:gd name="T5" fmla="*/ 22 h 105"/>
                <a:gd name="T6" fmla="*/ 108 w 127"/>
                <a:gd name="T7" fmla="*/ 34 h 105"/>
                <a:gd name="T8" fmla="*/ 108 w 127"/>
                <a:gd name="T9" fmla="*/ 43 h 105"/>
                <a:gd name="T10" fmla="*/ 127 w 127"/>
                <a:gd name="T11" fmla="*/ 48 h 105"/>
                <a:gd name="T12" fmla="*/ 127 w 127"/>
                <a:gd name="T13" fmla="*/ 61 h 105"/>
                <a:gd name="T14" fmla="*/ 124 w 127"/>
                <a:gd name="T15" fmla="*/ 66 h 105"/>
                <a:gd name="T16" fmla="*/ 115 w 127"/>
                <a:gd name="T17" fmla="*/ 69 h 105"/>
                <a:gd name="T18" fmla="*/ 112 w 127"/>
                <a:gd name="T19" fmla="*/ 77 h 105"/>
                <a:gd name="T20" fmla="*/ 107 w 127"/>
                <a:gd name="T21" fmla="*/ 79 h 105"/>
                <a:gd name="T22" fmla="*/ 92 w 127"/>
                <a:gd name="T23" fmla="*/ 78 h 105"/>
                <a:gd name="T24" fmla="*/ 84 w 127"/>
                <a:gd name="T25" fmla="*/ 77 h 105"/>
                <a:gd name="T26" fmla="*/ 78 w 127"/>
                <a:gd name="T27" fmla="*/ 80 h 105"/>
                <a:gd name="T28" fmla="*/ 71 w 127"/>
                <a:gd name="T29" fmla="*/ 78 h 105"/>
                <a:gd name="T30" fmla="*/ 42 w 127"/>
                <a:gd name="T31" fmla="*/ 80 h 105"/>
                <a:gd name="T32" fmla="*/ 41 w 127"/>
                <a:gd name="T33" fmla="*/ 90 h 105"/>
                <a:gd name="T34" fmla="*/ 44 w 127"/>
                <a:gd name="T35" fmla="*/ 105 h 105"/>
                <a:gd name="T36" fmla="*/ 33 w 127"/>
                <a:gd name="T37" fmla="*/ 100 h 105"/>
                <a:gd name="T38" fmla="*/ 25 w 127"/>
                <a:gd name="T39" fmla="*/ 100 h 105"/>
                <a:gd name="T40" fmla="*/ 19 w 127"/>
                <a:gd name="T41" fmla="*/ 105 h 105"/>
                <a:gd name="T42" fmla="*/ 12 w 127"/>
                <a:gd name="T43" fmla="*/ 101 h 105"/>
                <a:gd name="T44" fmla="*/ 9 w 127"/>
                <a:gd name="T45" fmla="*/ 94 h 105"/>
                <a:gd name="T46" fmla="*/ 1 w 127"/>
                <a:gd name="T47" fmla="*/ 91 h 105"/>
                <a:gd name="T48" fmla="*/ 0 w 127"/>
                <a:gd name="T49" fmla="*/ 80 h 105"/>
                <a:gd name="T50" fmla="*/ 4 w 127"/>
                <a:gd name="T51" fmla="*/ 71 h 105"/>
                <a:gd name="T52" fmla="*/ 4 w 127"/>
                <a:gd name="T53" fmla="*/ 65 h 105"/>
                <a:gd name="T54" fmla="*/ 18 w 127"/>
                <a:gd name="T55" fmla="*/ 49 h 105"/>
                <a:gd name="T56" fmla="*/ 20 w 127"/>
                <a:gd name="T57" fmla="*/ 37 h 105"/>
                <a:gd name="T58" fmla="*/ 24 w 127"/>
                <a:gd name="T59" fmla="*/ 32 h 105"/>
                <a:gd name="T60" fmla="*/ 33 w 127"/>
                <a:gd name="T61" fmla="*/ 34 h 105"/>
                <a:gd name="T62" fmla="*/ 40 w 127"/>
                <a:gd name="T63" fmla="*/ 31 h 105"/>
                <a:gd name="T64" fmla="*/ 42 w 127"/>
                <a:gd name="T65" fmla="*/ 26 h 105"/>
                <a:gd name="T66" fmla="*/ 55 w 127"/>
                <a:gd name="T67" fmla="*/ 17 h 105"/>
                <a:gd name="T68" fmla="*/ 58 w 127"/>
                <a:gd name="T69" fmla="*/ 12 h 105"/>
                <a:gd name="T70" fmla="*/ 74 w 127"/>
                <a:gd name="T71" fmla="*/ 3 h 105"/>
                <a:gd name="T72" fmla="*/ 83 w 127"/>
                <a:gd name="T73" fmla="*/ 0 h 105"/>
                <a:gd name="T74" fmla="*/ 87 w 127"/>
                <a:gd name="T75" fmla="*/ 4 h 105"/>
                <a:gd name="T76" fmla="*/ 98 w 127"/>
                <a:gd name="T77" fmla="*/ 4 h 105"/>
                <a:gd name="T78" fmla="*/ 98 w 127"/>
                <a:gd name="T79" fmla="*/ 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" h="105">
                  <a:moveTo>
                    <a:pt x="98" y="4"/>
                  </a:moveTo>
                  <a:lnTo>
                    <a:pt x="96" y="13"/>
                  </a:lnTo>
                  <a:lnTo>
                    <a:pt x="98" y="22"/>
                  </a:lnTo>
                  <a:lnTo>
                    <a:pt x="108" y="34"/>
                  </a:lnTo>
                  <a:lnTo>
                    <a:pt x="108" y="43"/>
                  </a:lnTo>
                  <a:lnTo>
                    <a:pt x="127" y="48"/>
                  </a:lnTo>
                  <a:lnTo>
                    <a:pt x="127" y="61"/>
                  </a:lnTo>
                  <a:lnTo>
                    <a:pt x="124" y="66"/>
                  </a:lnTo>
                  <a:lnTo>
                    <a:pt x="115" y="69"/>
                  </a:lnTo>
                  <a:lnTo>
                    <a:pt x="112" y="77"/>
                  </a:lnTo>
                  <a:lnTo>
                    <a:pt x="107" y="79"/>
                  </a:lnTo>
                  <a:lnTo>
                    <a:pt x="92" y="78"/>
                  </a:lnTo>
                  <a:lnTo>
                    <a:pt x="84" y="77"/>
                  </a:lnTo>
                  <a:lnTo>
                    <a:pt x="78" y="80"/>
                  </a:lnTo>
                  <a:lnTo>
                    <a:pt x="71" y="78"/>
                  </a:lnTo>
                  <a:lnTo>
                    <a:pt x="42" y="80"/>
                  </a:lnTo>
                  <a:lnTo>
                    <a:pt x="41" y="90"/>
                  </a:lnTo>
                  <a:lnTo>
                    <a:pt x="44" y="105"/>
                  </a:lnTo>
                  <a:lnTo>
                    <a:pt x="33" y="100"/>
                  </a:lnTo>
                  <a:lnTo>
                    <a:pt x="25" y="100"/>
                  </a:lnTo>
                  <a:lnTo>
                    <a:pt x="19" y="105"/>
                  </a:lnTo>
                  <a:lnTo>
                    <a:pt x="12" y="101"/>
                  </a:lnTo>
                  <a:lnTo>
                    <a:pt x="9" y="94"/>
                  </a:lnTo>
                  <a:lnTo>
                    <a:pt x="1" y="91"/>
                  </a:lnTo>
                  <a:lnTo>
                    <a:pt x="0" y="80"/>
                  </a:lnTo>
                  <a:lnTo>
                    <a:pt x="4" y="71"/>
                  </a:lnTo>
                  <a:lnTo>
                    <a:pt x="4" y="65"/>
                  </a:lnTo>
                  <a:lnTo>
                    <a:pt x="18" y="49"/>
                  </a:lnTo>
                  <a:lnTo>
                    <a:pt x="20" y="37"/>
                  </a:lnTo>
                  <a:lnTo>
                    <a:pt x="24" y="32"/>
                  </a:lnTo>
                  <a:lnTo>
                    <a:pt x="33" y="34"/>
                  </a:lnTo>
                  <a:lnTo>
                    <a:pt x="40" y="31"/>
                  </a:lnTo>
                  <a:lnTo>
                    <a:pt x="42" y="26"/>
                  </a:lnTo>
                  <a:lnTo>
                    <a:pt x="55" y="17"/>
                  </a:lnTo>
                  <a:lnTo>
                    <a:pt x="58" y="12"/>
                  </a:lnTo>
                  <a:lnTo>
                    <a:pt x="74" y="3"/>
                  </a:lnTo>
                  <a:lnTo>
                    <a:pt x="83" y="0"/>
                  </a:lnTo>
                  <a:lnTo>
                    <a:pt x="87" y="4"/>
                  </a:lnTo>
                  <a:lnTo>
                    <a:pt x="98" y="4"/>
                  </a:lnTo>
                  <a:lnTo>
                    <a:pt x="98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737244F3-E80F-49E8-B8CA-6DADC72B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5745" y="3501051"/>
              <a:ext cx="157904" cy="200135"/>
            </a:xfrm>
            <a:custGeom>
              <a:avLst/>
              <a:gdLst>
                <a:gd name="T0" fmla="*/ 84 w 86"/>
                <a:gd name="T1" fmla="*/ 84 h 109"/>
                <a:gd name="T2" fmla="*/ 86 w 86"/>
                <a:gd name="T3" fmla="*/ 98 h 109"/>
                <a:gd name="T4" fmla="*/ 79 w 86"/>
                <a:gd name="T5" fmla="*/ 95 h 109"/>
                <a:gd name="T6" fmla="*/ 83 w 86"/>
                <a:gd name="T7" fmla="*/ 109 h 109"/>
                <a:gd name="T8" fmla="*/ 76 w 86"/>
                <a:gd name="T9" fmla="*/ 100 h 109"/>
                <a:gd name="T10" fmla="*/ 74 w 86"/>
                <a:gd name="T11" fmla="*/ 90 h 109"/>
                <a:gd name="T12" fmla="*/ 70 w 86"/>
                <a:gd name="T13" fmla="*/ 81 h 109"/>
                <a:gd name="T14" fmla="*/ 62 w 86"/>
                <a:gd name="T15" fmla="*/ 70 h 109"/>
                <a:gd name="T16" fmla="*/ 46 w 86"/>
                <a:gd name="T17" fmla="*/ 69 h 109"/>
                <a:gd name="T18" fmla="*/ 49 w 86"/>
                <a:gd name="T19" fmla="*/ 77 h 109"/>
                <a:gd name="T20" fmla="*/ 45 w 86"/>
                <a:gd name="T21" fmla="*/ 87 h 109"/>
                <a:gd name="T22" fmla="*/ 38 w 86"/>
                <a:gd name="T23" fmla="*/ 84 h 109"/>
                <a:gd name="T24" fmla="*/ 36 w 86"/>
                <a:gd name="T25" fmla="*/ 87 h 109"/>
                <a:gd name="T26" fmla="*/ 31 w 86"/>
                <a:gd name="T27" fmla="*/ 85 h 109"/>
                <a:gd name="T28" fmla="*/ 25 w 86"/>
                <a:gd name="T29" fmla="*/ 84 h 109"/>
                <a:gd name="T30" fmla="*/ 19 w 86"/>
                <a:gd name="T31" fmla="*/ 68 h 109"/>
                <a:gd name="T32" fmla="*/ 12 w 86"/>
                <a:gd name="T33" fmla="*/ 53 h 109"/>
                <a:gd name="T34" fmla="*/ 13 w 86"/>
                <a:gd name="T35" fmla="*/ 42 h 109"/>
                <a:gd name="T36" fmla="*/ 2 w 86"/>
                <a:gd name="T37" fmla="*/ 37 h 109"/>
                <a:gd name="T38" fmla="*/ 5 w 86"/>
                <a:gd name="T39" fmla="*/ 30 h 109"/>
                <a:gd name="T40" fmla="*/ 14 w 86"/>
                <a:gd name="T41" fmla="*/ 23 h 109"/>
                <a:gd name="T42" fmla="*/ 0 w 86"/>
                <a:gd name="T43" fmla="*/ 13 h 109"/>
                <a:gd name="T44" fmla="*/ 3 w 86"/>
                <a:gd name="T45" fmla="*/ 0 h 109"/>
                <a:gd name="T46" fmla="*/ 18 w 86"/>
                <a:gd name="T47" fmla="*/ 8 h 109"/>
                <a:gd name="T48" fmla="*/ 26 w 86"/>
                <a:gd name="T49" fmla="*/ 9 h 109"/>
                <a:gd name="T50" fmla="*/ 29 w 86"/>
                <a:gd name="T51" fmla="*/ 22 h 109"/>
                <a:gd name="T52" fmla="*/ 45 w 86"/>
                <a:gd name="T53" fmla="*/ 25 h 109"/>
                <a:gd name="T54" fmla="*/ 60 w 86"/>
                <a:gd name="T55" fmla="*/ 25 h 109"/>
                <a:gd name="T56" fmla="*/ 71 w 86"/>
                <a:gd name="T57" fmla="*/ 28 h 109"/>
                <a:gd name="T58" fmla="*/ 66 w 86"/>
                <a:gd name="T59" fmla="*/ 44 h 109"/>
                <a:gd name="T60" fmla="*/ 59 w 86"/>
                <a:gd name="T61" fmla="*/ 45 h 109"/>
                <a:gd name="T62" fmla="*/ 55 w 86"/>
                <a:gd name="T63" fmla="*/ 56 h 109"/>
                <a:gd name="T64" fmla="*/ 66 w 86"/>
                <a:gd name="T65" fmla="*/ 66 h 109"/>
                <a:gd name="T66" fmla="*/ 67 w 86"/>
                <a:gd name="T67" fmla="*/ 53 h 109"/>
                <a:gd name="T68" fmla="*/ 71 w 86"/>
                <a:gd name="T69" fmla="*/ 53 h 109"/>
                <a:gd name="T70" fmla="*/ 84 w 86"/>
                <a:gd name="T71" fmla="*/ 84 h 109"/>
                <a:gd name="T72" fmla="*/ 84 w 86"/>
                <a:gd name="T73" fmla="*/ 8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6" h="109">
                  <a:moveTo>
                    <a:pt x="84" y="84"/>
                  </a:moveTo>
                  <a:lnTo>
                    <a:pt x="86" y="98"/>
                  </a:lnTo>
                  <a:lnTo>
                    <a:pt x="79" y="95"/>
                  </a:lnTo>
                  <a:lnTo>
                    <a:pt x="83" y="109"/>
                  </a:lnTo>
                  <a:lnTo>
                    <a:pt x="76" y="100"/>
                  </a:lnTo>
                  <a:lnTo>
                    <a:pt x="74" y="90"/>
                  </a:lnTo>
                  <a:lnTo>
                    <a:pt x="70" y="81"/>
                  </a:lnTo>
                  <a:lnTo>
                    <a:pt x="62" y="70"/>
                  </a:lnTo>
                  <a:lnTo>
                    <a:pt x="46" y="69"/>
                  </a:lnTo>
                  <a:lnTo>
                    <a:pt x="49" y="77"/>
                  </a:lnTo>
                  <a:lnTo>
                    <a:pt x="45" y="87"/>
                  </a:lnTo>
                  <a:lnTo>
                    <a:pt x="38" y="84"/>
                  </a:lnTo>
                  <a:lnTo>
                    <a:pt x="36" y="87"/>
                  </a:lnTo>
                  <a:lnTo>
                    <a:pt x="31" y="85"/>
                  </a:lnTo>
                  <a:lnTo>
                    <a:pt x="25" y="84"/>
                  </a:lnTo>
                  <a:lnTo>
                    <a:pt x="19" y="68"/>
                  </a:lnTo>
                  <a:lnTo>
                    <a:pt x="12" y="53"/>
                  </a:lnTo>
                  <a:lnTo>
                    <a:pt x="13" y="42"/>
                  </a:lnTo>
                  <a:lnTo>
                    <a:pt x="2" y="37"/>
                  </a:lnTo>
                  <a:lnTo>
                    <a:pt x="5" y="30"/>
                  </a:lnTo>
                  <a:lnTo>
                    <a:pt x="14" y="23"/>
                  </a:lnTo>
                  <a:lnTo>
                    <a:pt x="0" y="13"/>
                  </a:lnTo>
                  <a:lnTo>
                    <a:pt x="3" y="0"/>
                  </a:lnTo>
                  <a:lnTo>
                    <a:pt x="18" y="8"/>
                  </a:lnTo>
                  <a:lnTo>
                    <a:pt x="26" y="9"/>
                  </a:lnTo>
                  <a:lnTo>
                    <a:pt x="29" y="22"/>
                  </a:lnTo>
                  <a:lnTo>
                    <a:pt x="45" y="25"/>
                  </a:lnTo>
                  <a:lnTo>
                    <a:pt x="60" y="25"/>
                  </a:lnTo>
                  <a:lnTo>
                    <a:pt x="71" y="28"/>
                  </a:lnTo>
                  <a:lnTo>
                    <a:pt x="66" y="44"/>
                  </a:lnTo>
                  <a:lnTo>
                    <a:pt x="59" y="45"/>
                  </a:lnTo>
                  <a:lnTo>
                    <a:pt x="55" y="56"/>
                  </a:lnTo>
                  <a:lnTo>
                    <a:pt x="66" y="66"/>
                  </a:lnTo>
                  <a:lnTo>
                    <a:pt x="67" y="53"/>
                  </a:lnTo>
                  <a:lnTo>
                    <a:pt x="71" y="53"/>
                  </a:lnTo>
                  <a:lnTo>
                    <a:pt x="84" y="84"/>
                  </a:lnTo>
                  <a:lnTo>
                    <a:pt x="84" y="8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F8DE6F86-B60A-419B-983A-6014BFED7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7871" y="2882285"/>
              <a:ext cx="170757" cy="102822"/>
            </a:xfrm>
            <a:custGeom>
              <a:avLst/>
              <a:gdLst>
                <a:gd name="T0" fmla="*/ 93 w 93"/>
                <a:gd name="T1" fmla="*/ 10 h 56"/>
                <a:gd name="T2" fmla="*/ 86 w 93"/>
                <a:gd name="T3" fmla="*/ 18 h 56"/>
                <a:gd name="T4" fmla="*/ 83 w 93"/>
                <a:gd name="T5" fmla="*/ 31 h 56"/>
                <a:gd name="T6" fmla="*/ 89 w 93"/>
                <a:gd name="T7" fmla="*/ 41 h 56"/>
                <a:gd name="T8" fmla="*/ 75 w 93"/>
                <a:gd name="T9" fmla="*/ 39 h 56"/>
                <a:gd name="T10" fmla="*/ 61 w 93"/>
                <a:gd name="T11" fmla="*/ 45 h 56"/>
                <a:gd name="T12" fmla="*/ 61 w 93"/>
                <a:gd name="T13" fmla="*/ 55 h 56"/>
                <a:gd name="T14" fmla="*/ 48 w 93"/>
                <a:gd name="T15" fmla="*/ 56 h 56"/>
                <a:gd name="T16" fmla="*/ 36 w 93"/>
                <a:gd name="T17" fmla="*/ 49 h 56"/>
                <a:gd name="T18" fmla="*/ 24 w 93"/>
                <a:gd name="T19" fmla="*/ 55 h 56"/>
                <a:gd name="T20" fmla="*/ 13 w 93"/>
                <a:gd name="T21" fmla="*/ 54 h 56"/>
                <a:gd name="T22" fmla="*/ 11 w 93"/>
                <a:gd name="T23" fmla="*/ 42 h 56"/>
                <a:gd name="T24" fmla="*/ 3 w 93"/>
                <a:gd name="T25" fmla="*/ 35 h 56"/>
                <a:gd name="T26" fmla="*/ 4 w 93"/>
                <a:gd name="T27" fmla="*/ 33 h 56"/>
                <a:gd name="T28" fmla="*/ 3 w 93"/>
                <a:gd name="T29" fmla="*/ 31 h 56"/>
                <a:gd name="T30" fmla="*/ 4 w 93"/>
                <a:gd name="T31" fmla="*/ 25 h 56"/>
                <a:gd name="T32" fmla="*/ 10 w 93"/>
                <a:gd name="T33" fmla="*/ 19 h 56"/>
                <a:gd name="T34" fmla="*/ 1 w 93"/>
                <a:gd name="T35" fmla="*/ 11 h 56"/>
                <a:gd name="T36" fmla="*/ 0 w 93"/>
                <a:gd name="T37" fmla="*/ 4 h 56"/>
                <a:gd name="T38" fmla="*/ 3 w 93"/>
                <a:gd name="T39" fmla="*/ 0 h 56"/>
                <a:gd name="T40" fmla="*/ 8 w 93"/>
                <a:gd name="T41" fmla="*/ 7 h 56"/>
                <a:gd name="T42" fmla="*/ 14 w 93"/>
                <a:gd name="T43" fmla="*/ 7 h 56"/>
                <a:gd name="T44" fmla="*/ 26 w 93"/>
                <a:gd name="T45" fmla="*/ 9 h 56"/>
                <a:gd name="T46" fmla="*/ 48 w 93"/>
                <a:gd name="T47" fmla="*/ 10 h 56"/>
                <a:gd name="T48" fmla="*/ 55 w 93"/>
                <a:gd name="T49" fmla="*/ 5 h 56"/>
                <a:gd name="T50" fmla="*/ 72 w 93"/>
                <a:gd name="T51" fmla="*/ 1 h 56"/>
                <a:gd name="T52" fmla="*/ 84 w 93"/>
                <a:gd name="T53" fmla="*/ 8 h 56"/>
                <a:gd name="T54" fmla="*/ 93 w 93"/>
                <a:gd name="T55" fmla="*/ 10 h 56"/>
                <a:gd name="T56" fmla="*/ 93 w 93"/>
                <a:gd name="T57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56">
                  <a:moveTo>
                    <a:pt x="93" y="10"/>
                  </a:moveTo>
                  <a:lnTo>
                    <a:pt x="86" y="18"/>
                  </a:lnTo>
                  <a:lnTo>
                    <a:pt x="83" y="31"/>
                  </a:lnTo>
                  <a:lnTo>
                    <a:pt x="89" y="41"/>
                  </a:lnTo>
                  <a:lnTo>
                    <a:pt x="75" y="39"/>
                  </a:lnTo>
                  <a:lnTo>
                    <a:pt x="61" y="45"/>
                  </a:lnTo>
                  <a:lnTo>
                    <a:pt x="61" y="55"/>
                  </a:lnTo>
                  <a:lnTo>
                    <a:pt x="48" y="56"/>
                  </a:lnTo>
                  <a:lnTo>
                    <a:pt x="36" y="49"/>
                  </a:lnTo>
                  <a:lnTo>
                    <a:pt x="24" y="55"/>
                  </a:lnTo>
                  <a:lnTo>
                    <a:pt x="13" y="54"/>
                  </a:lnTo>
                  <a:lnTo>
                    <a:pt x="11" y="42"/>
                  </a:lnTo>
                  <a:lnTo>
                    <a:pt x="3" y="35"/>
                  </a:lnTo>
                  <a:lnTo>
                    <a:pt x="4" y="33"/>
                  </a:lnTo>
                  <a:lnTo>
                    <a:pt x="3" y="31"/>
                  </a:lnTo>
                  <a:lnTo>
                    <a:pt x="4" y="25"/>
                  </a:lnTo>
                  <a:lnTo>
                    <a:pt x="10" y="19"/>
                  </a:lnTo>
                  <a:lnTo>
                    <a:pt x="1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8" y="7"/>
                  </a:lnTo>
                  <a:lnTo>
                    <a:pt x="14" y="7"/>
                  </a:lnTo>
                  <a:lnTo>
                    <a:pt x="26" y="9"/>
                  </a:lnTo>
                  <a:lnTo>
                    <a:pt x="48" y="10"/>
                  </a:lnTo>
                  <a:lnTo>
                    <a:pt x="55" y="5"/>
                  </a:lnTo>
                  <a:lnTo>
                    <a:pt x="72" y="1"/>
                  </a:lnTo>
                  <a:lnTo>
                    <a:pt x="84" y="8"/>
                  </a:lnTo>
                  <a:lnTo>
                    <a:pt x="93" y="10"/>
                  </a:lnTo>
                  <a:lnTo>
                    <a:pt x="93" y="1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B218075F-0457-49F2-89B0-1AE969C02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0589" y="2847399"/>
              <a:ext cx="108330" cy="89968"/>
            </a:xfrm>
            <a:custGeom>
              <a:avLst/>
              <a:gdLst>
                <a:gd name="T0" fmla="*/ 49 w 59"/>
                <a:gd name="T1" fmla="*/ 7 h 49"/>
                <a:gd name="T2" fmla="*/ 54 w 59"/>
                <a:gd name="T3" fmla="*/ 7 h 49"/>
                <a:gd name="T4" fmla="*/ 51 w 59"/>
                <a:gd name="T5" fmla="*/ 15 h 49"/>
                <a:gd name="T6" fmla="*/ 59 w 59"/>
                <a:gd name="T7" fmla="*/ 23 h 49"/>
                <a:gd name="T8" fmla="*/ 57 w 59"/>
                <a:gd name="T9" fmla="*/ 31 h 49"/>
                <a:gd name="T10" fmla="*/ 54 w 59"/>
                <a:gd name="T11" fmla="*/ 32 h 49"/>
                <a:gd name="T12" fmla="*/ 51 w 59"/>
                <a:gd name="T13" fmla="*/ 34 h 49"/>
                <a:gd name="T14" fmla="*/ 47 w 59"/>
                <a:gd name="T15" fmla="*/ 38 h 49"/>
                <a:gd name="T16" fmla="*/ 46 w 59"/>
                <a:gd name="T17" fmla="*/ 49 h 49"/>
                <a:gd name="T18" fmla="*/ 31 w 59"/>
                <a:gd name="T19" fmla="*/ 42 h 49"/>
                <a:gd name="T20" fmla="*/ 25 w 59"/>
                <a:gd name="T21" fmla="*/ 34 h 49"/>
                <a:gd name="T22" fmla="*/ 19 w 59"/>
                <a:gd name="T23" fmla="*/ 29 h 49"/>
                <a:gd name="T24" fmla="*/ 12 w 59"/>
                <a:gd name="T25" fmla="*/ 23 h 49"/>
                <a:gd name="T26" fmla="*/ 8 w 59"/>
                <a:gd name="T27" fmla="*/ 17 h 49"/>
                <a:gd name="T28" fmla="*/ 0 w 59"/>
                <a:gd name="T29" fmla="*/ 8 h 49"/>
                <a:gd name="T30" fmla="*/ 2 w 59"/>
                <a:gd name="T31" fmla="*/ 0 h 49"/>
                <a:gd name="T32" fmla="*/ 8 w 59"/>
                <a:gd name="T33" fmla="*/ 5 h 49"/>
                <a:gd name="T34" fmla="*/ 11 w 59"/>
                <a:gd name="T35" fmla="*/ 0 h 49"/>
                <a:gd name="T36" fmla="*/ 17 w 59"/>
                <a:gd name="T37" fmla="*/ 0 h 49"/>
                <a:gd name="T38" fmla="*/ 31 w 59"/>
                <a:gd name="T39" fmla="*/ 3 h 49"/>
                <a:gd name="T40" fmla="*/ 41 w 59"/>
                <a:gd name="T41" fmla="*/ 3 h 49"/>
                <a:gd name="T42" fmla="*/ 49 w 59"/>
                <a:gd name="T43" fmla="*/ 7 h 49"/>
                <a:gd name="T44" fmla="*/ 49 w 59"/>
                <a:gd name="T45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" h="49">
                  <a:moveTo>
                    <a:pt x="49" y="7"/>
                  </a:moveTo>
                  <a:lnTo>
                    <a:pt x="54" y="7"/>
                  </a:lnTo>
                  <a:lnTo>
                    <a:pt x="51" y="15"/>
                  </a:lnTo>
                  <a:lnTo>
                    <a:pt x="59" y="23"/>
                  </a:lnTo>
                  <a:lnTo>
                    <a:pt x="57" y="31"/>
                  </a:lnTo>
                  <a:lnTo>
                    <a:pt x="54" y="32"/>
                  </a:lnTo>
                  <a:lnTo>
                    <a:pt x="51" y="34"/>
                  </a:lnTo>
                  <a:lnTo>
                    <a:pt x="47" y="38"/>
                  </a:lnTo>
                  <a:lnTo>
                    <a:pt x="46" y="49"/>
                  </a:lnTo>
                  <a:lnTo>
                    <a:pt x="31" y="42"/>
                  </a:lnTo>
                  <a:lnTo>
                    <a:pt x="25" y="34"/>
                  </a:lnTo>
                  <a:lnTo>
                    <a:pt x="19" y="29"/>
                  </a:lnTo>
                  <a:lnTo>
                    <a:pt x="12" y="23"/>
                  </a:lnTo>
                  <a:lnTo>
                    <a:pt x="8" y="17"/>
                  </a:lnTo>
                  <a:lnTo>
                    <a:pt x="0" y="8"/>
                  </a:lnTo>
                  <a:lnTo>
                    <a:pt x="2" y="0"/>
                  </a:lnTo>
                  <a:lnTo>
                    <a:pt x="8" y="5"/>
                  </a:lnTo>
                  <a:lnTo>
                    <a:pt x="11" y="0"/>
                  </a:lnTo>
                  <a:lnTo>
                    <a:pt x="17" y="0"/>
                  </a:lnTo>
                  <a:lnTo>
                    <a:pt x="31" y="3"/>
                  </a:lnTo>
                  <a:lnTo>
                    <a:pt x="41" y="3"/>
                  </a:lnTo>
                  <a:lnTo>
                    <a:pt x="49" y="7"/>
                  </a:lnTo>
                  <a:lnTo>
                    <a:pt x="49" y="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068C075-E58B-4345-BDE7-4B1FE04A1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3183" y="2480179"/>
              <a:ext cx="244201" cy="161576"/>
            </a:xfrm>
            <a:custGeom>
              <a:avLst/>
              <a:gdLst>
                <a:gd name="T0" fmla="*/ 128 w 133"/>
                <a:gd name="T1" fmla="*/ 54 h 88"/>
                <a:gd name="T2" fmla="*/ 117 w 133"/>
                <a:gd name="T3" fmla="*/ 54 h 88"/>
                <a:gd name="T4" fmla="*/ 114 w 133"/>
                <a:gd name="T5" fmla="*/ 55 h 88"/>
                <a:gd name="T6" fmla="*/ 119 w 133"/>
                <a:gd name="T7" fmla="*/ 61 h 88"/>
                <a:gd name="T8" fmla="*/ 125 w 133"/>
                <a:gd name="T9" fmla="*/ 73 h 88"/>
                <a:gd name="T10" fmla="*/ 112 w 133"/>
                <a:gd name="T11" fmla="*/ 74 h 88"/>
                <a:gd name="T12" fmla="*/ 109 w 133"/>
                <a:gd name="T13" fmla="*/ 78 h 88"/>
                <a:gd name="T14" fmla="*/ 109 w 133"/>
                <a:gd name="T15" fmla="*/ 88 h 88"/>
                <a:gd name="T16" fmla="*/ 103 w 133"/>
                <a:gd name="T17" fmla="*/ 86 h 88"/>
                <a:gd name="T18" fmla="*/ 91 w 133"/>
                <a:gd name="T19" fmla="*/ 86 h 88"/>
                <a:gd name="T20" fmla="*/ 86 w 133"/>
                <a:gd name="T21" fmla="*/ 82 h 88"/>
                <a:gd name="T22" fmla="*/ 81 w 133"/>
                <a:gd name="T23" fmla="*/ 86 h 88"/>
                <a:gd name="T24" fmla="*/ 75 w 133"/>
                <a:gd name="T25" fmla="*/ 83 h 88"/>
                <a:gd name="T26" fmla="*/ 64 w 133"/>
                <a:gd name="T27" fmla="*/ 83 h 88"/>
                <a:gd name="T28" fmla="*/ 47 w 133"/>
                <a:gd name="T29" fmla="*/ 78 h 88"/>
                <a:gd name="T30" fmla="*/ 32 w 133"/>
                <a:gd name="T31" fmla="*/ 77 h 88"/>
                <a:gd name="T32" fmla="*/ 21 w 133"/>
                <a:gd name="T33" fmla="*/ 77 h 88"/>
                <a:gd name="T34" fmla="*/ 14 w 133"/>
                <a:gd name="T35" fmla="*/ 82 h 88"/>
                <a:gd name="T36" fmla="*/ 7 w 133"/>
                <a:gd name="T37" fmla="*/ 83 h 88"/>
                <a:gd name="T38" fmla="*/ 6 w 133"/>
                <a:gd name="T39" fmla="*/ 74 h 88"/>
                <a:gd name="T40" fmla="*/ 0 w 133"/>
                <a:gd name="T41" fmla="*/ 66 h 88"/>
                <a:gd name="T42" fmla="*/ 9 w 133"/>
                <a:gd name="T43" fmla="*/ 63 h 88"/>
                <a:gd name="T44" fmla="*/ 7 w 133"/>
                <a:gd name="T45" fmla="*/ 55 h 88"/>
                <a:gd name="T46" fmla="*/ 2 w 133"/>
                <a:gd name="T47" fmla="*/ 49 h 88"/>
                <a:gd name="T48" fmla="*/ 0 w 133"/>
                <a:gd name="T49" fmla="*/ 40 h 88"/>
                <a:gd name="T50" fmla="*/ 14 w 133"/>
                <a:gd name="T51" fmla="*/ 40 h 88"/>
                <a:gd name="T52" fmla="*/ 29 w 133"/>
                <a:gd name="T53" fmla="*/ 34 h 88"/>
                <a:gd name="T54" fmla="*/ 30 w 133"/>
                <a:gd name="T55" fmla="*/ 23 h 88"/>
                <a:gd name="T56" fmla="*/ 40 w 133"/>
                <a:gd name="T57" fmla="*/ 17 h 88"/>
                <a:gd name="T58" fmla="*/ 37 w 133"/>
                <a:gd name="T59" fmla="*/ 9 h 88"/>
                <a:gd name="T60" fmla="*/ 46 w 133"/>
                <a:gd name="T61" fmla="*/ 6 h 88"/>
                <a:gd name="T62" fmla="*/ 60 w 133"/>
                <a:gd name="T63" fmla="*/ 0 h 88"/>
                <a:gd name="T64" fmla="*/ 75 w 133"/>
                <a:gd name="T65" fmla="*/ 4 h 88"/>
                <a:gd name="T66" fmla="*/ 77 w 133"/>
                <a:gd name="T67" fmla="*/ 9 h 88"/>
                <a:gd name="T68" fmla="*/ 85 w 133"/>
                <a:gd name="T69" fmla="*/ 6 h 88"/>
                <a:gd name="T70" fmla="*/ 99 w 133"/>
                <a:gd name="T71" fmla="*/ 11 h 88"/>
                <a:gd name="T72" fmla="*/ 103 w 133"/>
                <a:gd name="T73" fmla="*/ 20 h 88"/>
                <a:gd name="T74" fmla="*/ 100 w 133"/>
                <a:gd name="T75" fmla="*/ 24 h 88"/>
                <a:gd name="T76" fmla="*/ 111 w 133"/>
                <a:gd name="T77" fmla="*/ 36 h 88"/>
                <a:gd name="T78" fmla="*/ 117 w 133"/>
                <a:gd name="T79" fmla="*/ 39 h 88"/>
                <a:gd name="T80" fmla="*/ 117 w 133"/>
                <a:gd name="T81" fmla="*/ 43 h 88"/>
                <a:gd name="T82" fmla="*/ 128 w 133"/>
                <a:gd name="T83" fmla="*/ 46 h 88"/>
                <a:gd name="T84" fmla="*/ 133 w 133"/>
                <a:gd name="T85" fmla="*/ 51 h 88"/>
                <a:gd name="T86" fmla="*/ 128 w 133"/>
                <a:gd name="T87" fmla="*/ 54 h 88"/>
                <a:gd name="T88" fmla="*/ 128 w 133"/>
                <a:gd name="T89" fmla="*/ 5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3" h="88">
                  <a:moveTo>
                    <a:pt x="128" y="54"/>
                  </a:moveTo>
                  <a:lnTo>
                    <a:pt x="117" y="54"/>
                  </a:lnTo>
                  <a:lnTo>
                    <a:pt x="114" y="55"/>
                  </a:lnTo>
                  <a:lnTo>
                    <a:pt x="119" y="61"/>
                  </a:lnTo>
                  <a:lnTo>
                    <a:pt x="125" y="73"/>
                  </a:lnTo>
                  <a:lnTo>
                    <a:pt x="112" y="74"/>
                  </a:lnTo>
                  <a:lnTo>
                    <a:pt x="109" y="78"/>
                  </a:lnTo>
                  <a:lnTo>
                    <a:pt x="109" y="88"/>
                  </a:lnTo>
                  <a:lnTo>
                    <a:pt x="103" y="86"/>
                  </a:lnTo>
                  <a:lnTo>
                    <a:pt x="91" y="86"/>
                  </a:lnTo>
                  <a:lnTo>
                    <a:pt x="86" y="82"/>
                  </a:lnTo>
                  <a:lnTo>
                    <a:pt x="81" y="86"/>
                  </a:lnTo>
                  <a:lnTo>
                    <a:pt x="75" y="83"/>
                  </a:lnTo>
                  <a:lnTo>
                    <a:pt x="64" y="83"/>
                  </a:lnTo>
                  <a:lnTo>
                    <a:pt x="47" y="78"/>
                  </a:lnTo>
                  <a:lnTo>
                    <a:pt x="32" y="77"/>
                  </a:lnTo>
                  <a:lnTo>
                    <a:pt x="21" y="77"/>
                  </a:lnTo>
                  <a:lnTo>
                    <a:pt x="14" y="82"/>
                  </a:lnTo>
                  <a:lnTo>
                    <a:pt x="7" y="83"/>
                  </a:lnTo>
                  <a:lnTo>
                    <a:pt x="6" y="74"/>
                  </a:lnTo>
                  <a:lnTo>
                    <a:pt x="0" y="66"/>
                  </a:lnTo>
                  <a:lnTo>
                    <a:pt x="9" y="63"/>
                  </a:lnTo>
                  <a:lnTo>
                    <a:pt x="7" y="55"/>
                  </a:lnTo>
                  <a:lnTo>
                    <a:pt x="2" y="49"/>
                  </a:lnTo>
                  <a:lnTo>
                    <a:pt x="0" y="40"/>
                  </a:lnTo>
                  <a:lnTo>
                    <a:pt x="14" y="40"/>
                  </a:lnTo>
                  <a:lnTo>
                    <a:pt x="29" y="34"/>
                  </a:lnTo>
                  <a:lnTo>
                    <a:pt x="30" y="23"/>
                  </a:lnTo>
                  <a:lnTo>
                    <a:pt x="40" y="17"/>
                  </a:lnTo>
                  <a:lnTo>
                    <a:pt x="37" y="9"/>
                  </a:lnTo>
                  <a:lnTo>
                    <a:pt x="46" y="6"/>
                  </a:lnTo>
                  <a:lnTo>
                    <a:pt x="60" y="0"/>
                  </a:lnTo>
                  <a:lnTo>
                    <a:pt x="75" y="4"/>
                  </a:lnTo>
                  <a:lnTo>
                    <a:pt x="77" y="9"/>
                  </a:lnTo>
                  <a:lnTo>
                    <a:pt x="85" y="6"/>
                  </a:lnTo>
                  <a:lnTo>
                    <a:pt x="99" y="11"/>
                  </a:lnTo>
                  <a:lnTo>
                    <a:pt x="103" y="20"/>
                  </a:lnTo>
                  <a:lnTo>
                    <a:pt x="100" y="24"/>
                  </a:lnTo>
                  <a:lnTo>
                    <a:pt x="111" y="36"/>
                  </a:lnTo>
                  <a:lnTo>
                    <a:pt x="117" y="39"/>
                  </a:lnTo>
                  <a:lnTo>
                    <a:pt x="117" y="43"/>
                  </a:lnTo>
                  <a:lnTo>
                    <a:pt x="128" y="46"/>
                  </a:lnTo>
                  <a:lnTo>
                    <a:pt x="133" y="51"/>
                  </a:lnTo>
                  <a:lnTo>
                    <a:pt x="128" y="54"/>
                  </a:lnTo>
                  <a:lnTo>
                    <a:pt x="128" y="5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A91CD6A3-6457-4EBE-846E-AF02B8243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4335" y="3778302"/>
              <a:ext cx="44067" cy="91805"/>
            </a:xfrm>
            <a:custGeom>
              <a:avLst/>
              <a:gdLst>
                <a:gd name="T0" fmla="*/ 5 w 24"/>
                <a:gd name="T1" fmla="*/ 50 h 50"/>
                <a:gd name="T2" fmla="*/ 0 w 24"/>
                <a:gd name="T3" fmla="*/ 50 h 50"/>
                <a:gd name="T4" fmla="*/ 4 w 24"/>
                <a:gd name="T5" fmla="*/ 28 h 50"/>
                <a:gd name="T6" fmla="*/ 6 w 24"/>
                <a:gd name="T7" fmla="*/ 13 h 50"/>
                <a:gd name="T8" fmla="*/ 6 w 24"/>
                <a:gd name="T9" fmla="*/ 10 h 50"/>
                <a:gd name="T10" fmla="*/ 8 w 24"/>
                <a:gd name="T11" fmla="*/ 10 h 50"/>
                <a:gd name="T12" fmla="*/ 11 w 24"/>
                <a:gd name="T13" fmla="*/ 12 h 50"/>
                <a:gd name="T14" fmla="*/ 18 w 24"/>
                <a:gd name="T15" fmla="*/ 0 h 50"/>
                <a:gd name="T16" fmla="*/ 22 w 24"/>
                <a:gd name="T17" fmla="*/ 0 h 50"/>
                <a:gd name="T18" fmla="*/ 21 w 24"/>
                <a:gd name="T19" fmla="*/ 3 h 50"/>
                <a:gd name="T20" fmla="*/ 24 w 24"/>
                <a:gd name="T21" fmla="*/ 3 h 50"/>
                <a:gd name="T22" fmla="*/ 23 w 24"/>
                <a:gd name="T23" fmla="*/ 8 h 50"/>
                <a:gd name="T24" fmla="*/ 20 w 24"/>
                <a:gd name="T25" fmla="*/ 16 h 50"/>
                <a:gd name="T26" fmla="*/ 20 w 24"/>
                <a:gd name="T27" fmla="*/ 19 h 50"/>
                <a:gd name="T28" fmla="*/ 18 w 24"/>
                <a:gd name="T29" fmla="*/ 26 h 50"/>
                <a:gd name="T30" fmla="*/ 19 w 24"/>
                <a:gd name="T31" fmla="*/ 28 h 50"/>
                <a:gd name="T32" fmla="*/ 16 w 24"/>
                <a:gd name="T33" fmla="*/ 38 h 50"/>
                <a:gd name="T34" fmla="*/ 12 w 24"/>
                <a:gd name="T35" fmla="*/ 43 h 50"/>
                <a:gd name="T36" fmla="*/ 8 w 24"/>
                <a:gd name="T37" fmla="*/ 43 h 50"/>
                <a:gd name="T38" fmla="*/ 5 w 24"/>
                <a:gd name="T39" fmla="*/ 50 h 50"/>
                <a:gd name="T40" fmla="*/ 5 w 24"/>
                <a:gd name="T41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50">
                  <a:moveTo>
                    <a:pt x="5" y="50"/>
                  </a:moveTo>
                  <a:lnTo>
                    <a:pt x="0" y="50"/>
                  </a:lnTo>
                  <a:lnTo>
                    <a:pt x="4" y="28"/>
                  </a:lnTo>
                  <a:lnTo>
                    <a:pt x="6" y="13"/>
                  </a:lnTo>
                  <a:lnTo>
                    <a:pt x="6" y="10"/>
                  </a:lnTo>
                  <a:lnTo>
                    <a:pt x="8" y="10"/>
                  </a:lnTo>
                  <a:lnTo>
                    <a:pt x="11" y="12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4" y="3"/>
                  </a:lnTo>
                  <a:lnTo>
                    <a:pt x="23" y="8"/>
                  </a:lnTo>
                  <a:lnTo>
                    <a:pt x="20" y="16"/>
                  </a:lnTo>
                  <a:lnTo>
                    <a:pt x="20" y="19"/>
                  </a:lnTo>
                  <a:lnTo>
                    <a:pt x="18" y="26"/>
                  </a:lnTo>
                  <a:lnTo>
                    <a:pt x="19" y="28"/>
                  </a:lnTo>
                  <a:lnTo>
                    <a:pt x="16" y="38"/>
                  </a:lnTo>
                  <a:lnTo>
                    <a:pt x="12" y="43"/>
                  </a:lnTo>
                  <a:lnTo>
                    <a:pt x="8" y="43"/>
                  </a:lnTo>
                  <a:lnTo>
                    <a:pt x="5" y="50"/>
                  </a:lnTo>
                  <a:lnTo>
                    <a:pt x="5" y="5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29A3E79A-FCDD-46B4-8A15-FCB8267E5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1886" y="4766123"/>
              <a:ext cx="385580" cy="457188"/>
            </a:xfrm>
            <a:custGeom>
              <a:avLst/>
              <a:gdLst>
                <a:gd name="T0" fmla="*/ 202 w 210"/>
                <a:gd name="T1" fmla="*/ 198 h 249"/>
                <a:gd name="T2" fmla="*/ 202 w 210"/>
                <a:gd name="T3" fmla="*/ 192 h 249"/>
                <a:gd name="T4" fmla="*/ 185 w 210"/>
                <a:gd name="T5" fmla="*/ 182 h 249"/>
                <a:gd name="T6" fmla="*/ 170 w 210"/>
                <a:gd name="T7" fmla="*/ 182 h 249"/>
                <a:gd name="T8" fmla="*/ 142 w 210"/>
                <a:gd name="T9" fmla="*/ 188 h 249"/>
                <a:gd name="T10" fmla="*/ 136 w 210"/>
                <a:gd name="T11" fmla="*/ 204 h 249"/>
                <a:gd name="T12" fmla="*/ 136 w 210"/>
                <a:gd name="T13" fmla="*/ 214 h 249"/>
                <a:gd name="T14" fmla="*/ 131 w 210"/>
                <a:gd name="T15" fmla="*/ 237 h 249"/>
                <a:gd name="T16" fmla="*/ 128 w 210"/>
                <a:gd name="T17" fmla="*/ 233 h 249"/>
                <a:gd name="T18" fmla="*/ 110 w 210"/>
                <a:gd name="T19" fmla="*/ 232 h 249"/>
                <a:gd name="T20" fmla="*/ 105 w 210"/>
                <a:gd name="T21" fmla="*/ 248 h 249"/>
                <a:gd name="T22" fmla="*/ 94 w 210"/>
                <a:gd name="T23" fmla="*/ 234 h 249"/>
                <a:gd name="T24" fmla="*/ 72 w 210"/>
                <a:gd name="T25" fmla="*/ 229 h 249"/>
                <a:gd name="T26" fmla="*/ 60 w 210"/>
                <a:gd name="T27" fmla="*/ 246 h 249"/>
                <a:gd name="T28" fmla="*/ 48 w 210"/>
                <a:gd name="T29" fmla="*/ 249 h 249"/>
                <a:gd name="T30" fmla="*/ 39 w 210"/>
                <a:gd name="T31" fmla="*/ 223 h 249"/>
                <a:gd name="T32" fmla="*/ 28 w 210"/>
                <a:gd name="T33" fmla="*/ 201 h 249"/>
                <a:gd name="T34" fmla="*/ 31 w 210"/>
                <a:gd name="T35" fmla="*/ 183 h 249"/>
                <a:gd name="T36" fmla="*/ 22 w 210"/>
                <a:gd name="T37" fmla="*/ 175 h 249"/>
                <a:gd name="T38" fmla="*/ 19 w 210"/>
                <a:gd name="T39" fmla="*/ 161 h 249"/>
                <a:gd name="T40" fmla="*/ 9 w 210"/>
                <a:gd name="T41" fmla="*/ 149 h 249"/>
                <a:gd name="T42" fmla="*/ 17 w 210"/>
                <a:gd name="T43" fmla="*/ 128 h 249"/>
                <a:gd name="T44" fmla="*/ 9 w 210"/>
                <a:gd name="T45" fmla="*/ 112 h 249"/>
                <a:gd name="T46" fmla="*/ 12 w 210"/>
                <a:gd name="T47" fmla="*/ 106 h 249"/>
                <a:gd name="T48" fmla="*/ 8 w 210"/>
                <a:gd name="T49" fmla="*/ 98 h 249"/>
                <a:gd name="T50" fmla="*/ 14 w 210"/>
                <a:gd name="T51" fmla="*/ 89 h 249"/>
                <a:gd name="T52" fmla="*/ 13 w 210"/>
                <a:gd name="T53" fmla="*/ 73 h 249"/>
                <a:gd name="T54" fmla="*/ 13 w 210"/>
                <a:gd name="T55" fmla="*/ 59 h 249"/>
                <a:gd name="T56" fmla="*/ 16 w 210"/>
                <a:gd name="T57" fmla="*/ 53 h 249"/>
                <a:gd name="T58" fmla="*/ 0 w 210"/>
                <a:gd name="T59" fmla="*/ 22 h 249"/>
                <a:gd name="T60" fmla="*/ 13 w 210"/>
                <a:gd name="T61" fmla="*/ 24 h 249"/>
                <a:gd name="T62" fmla="*/ 22 w 210"/>
                <a:gd name="T63" fmla="*/ 23 h 249"/>
                <a:gd name="T64" fmla="*/ 25 w 210"/>
                <a:gd name="T65" fmla="*/ 17 h 249"/>
                <a:gd name="T66" fmla="*/ 39 w 210"/>
                <a:gd name="T67" fmla="*/ 10 h 249"/>
                <a:gd name="T68" fmla="*/ 48 w 210"/>
                <a:gd name="T69" fmla="*/ 3 h 249"/>
                <a:gd name="T70" fmla="*/ 69 w 210"/>
                <a:gd name="T71" fmla="*/ 0 h 249"/>
                <a:gd name="T72" fmla="*/ 68 w 210"/>
                <a:gd name="T73" fmla="*/ 14 h 249"/>
                <a:gd name="T74" fmla="*/ 70 w 210"/>
                <a:gd name="T75" fmla="*/ 21 h 249"/>
                <a:gd name="T76" fmla="*/ 70 w 210"/>
                <a:gd name="T77" fmla="*/ 34 h 249"/>
                <a:gd name="T78" fmla="*/ 89 w 210"/>
                <a:gd name="T79" fmla="*/ 51 h 249"/>
                <a:gd name="T80" fmla="*/ 107 w 210"/>
                <a:gd name="T81" fmla="*/ 54 h 249"/>
                <a:gd name="T82" fmla="*/ 115 w 210"/>
                <a:gd name="T83" fmla="*/ 61 h 249"/>
                <a:gd name="T84" fmla="*/ 126 w 210"/>
                <a:gd name="T85" fmla="*/ 65 h 249"/>
                <a:gd name="T86" fmla="*/ 133 w 210"/>
                <a:gd name="T87" fmla="*/ 71 h 249"/>
                <a:gd name="T88" fmla="*/ 144 w 210"/>
                <a:gd name="T89" fmla="*/ 71 h 249"/>
                <a:gd name="T90" fmla="*/ 154 w 210"/>
                <a:gd name="T91" fmla="*/ 76 h 249"/>
                <a:gd name="T92" fmla="*/ 156 w 210"/>
                <a:gd name="T93" fmla="*/ 87 h 249"/>
                <a:gd name="T94" fmla="*/ 159 w 210"/>
                <a:gd name="T95" fmla="*/ 93 h 249"/>
                <a:gd name="T96" fmla="*/ 160 w 210"/>
                <a:gd name="T97" fmla="*/ 100 h 249"/>
                <a:gd name="T98" fmla="*/ 155 w 210"/>
                <a:gd name="T99" fmla="*/ 101 h 249"/>
                <a:gd name="T100" fmla="*/ 163 w 210"/>
                <a:gd name="T101" fmla="*/ 123 h 249"/>
                <a:gd name="T102" fmla="*/ 195 w 210"/>
                <a:gd name="T103" fmla="*/ 124 h 249"/>
                <a:gd name="T104" fmla="*/ 193 w 210"/>
                <a:gd name="T105" fmla="*/ 135 h 249"/>
                <a:gd name="T106" fmla="*/ 196 w 210"/>
                <a:gd name="T107" fmla="*/ 143 h 249"/>
                <a:gd name="T108" fmla="*/ 205 w 210"/>
                <a:gd name="T109" fmla="*/ 148 h 249"/>
                <a:gd name="T110" fmla="*/ 210 w 210"/>
                <a:gd name="T111" fmla="*/ 160 h 249"/>
                <a:gd name="T112" fmla="*/ 208 w 210"/>
                <a:gd name="T113" fmla="*/ 174 h 249"/>
                <a:gd name="T114" fmla="*/ 204 w 210"/>
                <a:gd name="T115" fmla="*/ 183 h 249"/>
                <a:gd name="T116" fmla="*/ 207 w 210"/>
                <a:gd name="T117" fmla="*/ 194 h 249"/>
                <a:gd name="T118" fmla="*/ 202 w 210"/>
                <a:gd name="T119" fmla="*/ 198 h 249"/>
                <a:gd name="T120" fmla="*/ 202 w 210"/>
                <a:gd name="T121" fmla="*/ 198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10" h="249">
                  <a:moveTo>
                    <a:pt x="202" y="198"/>
                  </a:moveTo>
                  <a:lnTo>
                    <a:pt x="202" y="192"/>
                  </a:lnTo>
                  <a:lnTo>
                    <a:pt x="185" y="182"/>
                  </a:lnTo>
                  <a:lnTo>
                    <a:pt x="170" y="182"/>
                  </a:lnTo>
                  <a:lnTo>
                    <a:pt x="142" y="188"/>
                  </a:lnTo>
                  <a:lnTo>
                    <a:pt x="136" y="204"/>
                  </a:lnTo>
                  <a:lnTo>
                    <a:pt x="136" y="214"/>
                  </a:lnTo>
                  <a:lnTo>
                    <a:pt x="131" y="237"/>
                  </a:lnTo>
                  <a:lnTo>
                    <a:pt x="128" y="233"/>
                  </a:lnTo>
                  <a:lnTo>
                    <a:pt x="110" y="232"/>
                  </a:lnTo>
                  <a:lnTo>
                    <a:pt x="105" y="248"/>
                  </a:lnTo>
                  <a:lnTo>
                    <a:pt x="94" y="234"/>
                  </a:lnTo>
                  <a:lnTo>
                    <a:pt x="72" y="229"/>
                  </a:lnTo>
                  <a:lnTo>
                    <a:pt x="60" y="246"/>
                  </a:lnTo>
                  <a:lnTo>
                    <a:pt x="48" y="249"/>
                  </a:lnTo>
                  <a:lnTo>
                    <a:pt x="39" y="223"/>
                  </a:lnTo>
                  <a:lnTo>
                    <a:pt x="28" y="201"/>
                  </a:lnTo>
                  <a:lnTo>
                    <a:pt x="31" y="183"/>
                  </a:lnTo>
                  <a:lnTo>
                    <a:pt x="22" y="175"/>
                  </a:lnTo>
                  <a:lnTo>
                    <a:pt x="19" y="161"/>
                  </a:lnTo>
                  <a:lnTo>
                    <a:pt x="9" y="149"/>
                  </a:lnTo>
                  <a:lnTo>
                    <a:pt x="17" y="128"/>
                  </a:lnTo>
                  <a:lnTo>
                    <a:pt x="9" y="112"/>
                  </a:lnTo>
                  <a:lnTo>
                    <a:pt x="12" y="106"/>
                  </a:lnTo>
                  <a:lnTo>
                    <a:pt x="8" y="98"/>
                  </a:lnTo>
                  <a:lnTo>
                    <a:pt x="14" y="89"/>
                  </a:lnTo>
                  <a:lnTo>
                    <a:pt x="13" y="73"/>
                  </a:lnTo>
                  <a:lnTo>
                    <a:pt x="13" y="59"/>
                  </a:lnTo>
                  <a:lnTo>
                    <a:pt x="16" y="53"/>
                  </a:lnTo>
                  <a:lnTo>
                    <a:pt x="0" y="22"/>
                  </a:lnTo>
                  <a:lnTo>
                    <a:pt x="13" y="24"/>
                  </a:lnTo>
                  <a:lnTo>
                    <a:pt x="22" y="23"/>
                  </a:lnTo>
                  <a:lnTo>
                    <a:pt x="25" y="17"/>
                  </a:lnTo>
                  <a:lnTo>
                    <a:pt x="39" y="10"/>
                  </a:lnTo>
                  <a:lnTo>
                    <a:pt x="48" y="3"/>
                  </a:lnTo>
                  <a:lnTo>
                    <a:pt x="69" y="0"/>
                  </a:lnTo>
                  <a:lnTo>
                    <a:pt x="68" y="14"/>
                  </a:lnTo>
                  <a:lnTo>
                    <a:pt x="70" y="21"/>
                  </a:lnTo>
                  <a:lnTo>
                    <a:pt x="70" y="34"/>
                  </a:lnTo>
                  <a:lnTo>
                    <a:pt x="89" y="51"/>
                  </a:lnTo>
                  <a:lnTo>
                    <a:pt x="107" y="54"/>
                  </a:lnTo>
                  <a:lnTo>
                    <a:pt x="115" y="61"/>
                  </a:lnTo>
                  <a:lnTo>
                    <a:pt x="126" y="65"/>
                  </a:lnTo>
                  <a:lnTo>
                    <a:pt x="133" y="71"/>
                  </a:lnTo>
                  <a:lnTo>
                    <a:pt x="144" y="71"/>
                  </a:lnTo>
                  <a:lnTo>
                    <a:pt x="154" y="76"/>
                  </a:lnTo>
                  <a:lnTo>
                    <a:pt x="156" y="87"/>
                  </a:lnTo>
                  <a:lnTo>
                    <a:pt x="159" y="93"/>
                  </a:lnTo>
                  <a:lnTo>
                    <a:pt x="160" y="100"/>
                  </a:lnTo>
                  <a:lnTo>
                    <a:pt x="155" y="101"/>
                  </a:lnTo>
                  <a:lnTo>
                    <a:pt x="163" y="123"/>
                  </a:lnTo>
                  <a:lnTo>
                    <a:pt x="195" y="124"/>
                  </a:lnTo>
                  <a:lnTo>
                    <a:pt x="193" y="135"/>
                  </a:lnTo>
                  <a:lnTo>
                    <a:pt x="196" y="143"/>
                  </a:lnTo>
                  <a:lnTo>
                    <a:pt x="205" y="148"/>
                  </a:lnTo>
                  <a:lnTo>
                    <a:pt x="210" y="160"/>
                  </a:lnTo>
                  <a:lnTo>
                    <a:pt x="208" y="174"/>
                  </a:lnTo>
                  <a:lnTo>
                    <a:pt x="204" y="183"/>
                  </a:lnTo>
                  <a:lnTo>
                    <a:pt x="207" y="194"/>
                  </a:lnTo>
                  <a:lnTo>
                    <a:pt x="202" y="198"/>
                  </a:lnTo>
                  <a:lnTo>
                    <a:pt x="202" y="19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1526B107-F915-4754-A700-FE99DD096E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8670" y="4242835"/>
              <a:ext cx="1208154" cy="1360548"/>
            </a:xfrm>
            <a:custGeom>
              <a:avLst/>
              <a:gdLst>
                <a:gd name="T0" fmla="*/ 298 w 658"/>
                <a:gd name="T1" fmla="*/ 57 h 741"/>
                <a:gd name="T2" fmla="*/ 324 w 658"/>
                <a:gd name="T3" fmla="*/ 55 h 741"/>
                <a:gd name="T4" fmla="*/ 342 w 658"/>
                <a:gd name="T5" fmla="*/ 60 h 741"/>
                <a:gd name="T6" fmla="*/ 373 w 658"/>
                <a:gd name="T7" fmla="*/ 20 h 741"/>
                <a:gd name="T8" fmla="*/ 400 w 658"/>
                <a:gd name="T9" fmla="*/ 66 h 741"/>
                <a:gd name="T10" fmla="*/ 423 w 658"/>
                <a:gd name="T11" fmla="*/ 103 h 741"/>
                <a:gd name="T12" fmla="*/ 485 w 658"/>
                <a:gd name="T13" fmla="*/ 128 h 741"/>
                <a:gd name="T14" fmla="*/ 543 w 658"/>
                <a:gd name="T15" fmla="*/ 154 h 741"/>
                <a:gd name="T16" fmla="*/ 628 w 658"/>
                <a:gd name="T17" fmla="*/ 196 h 741"/>
                <a:gd name="T18" fmla="*/ 658 w 658"/>
                <a:gd name="T19" fmla="*/ 239 h 741"/>
                <a:gd name="T20" fmla="*/ 610 w 658"/>
                <a:gd name="T21" fmla="*/ 331 h 741"/>
                <a:gd name="T22" fmla="*/ 593 w 658"/>
                <a:gd name="T23" fmla="*/ 397 h 741"/>
                <a:gd name="T24" fmla="*/ 583 w 658"/>
                <a:gd name="T25" fmla="*/ 472 h 741"/>
                <a:gd name="T26" fmla="*/ 550 w 658"/>
                <a:gd name="T27" fmla="*/ 536 h 741"/>
                <a:gd name="T28" fmla="*/ 479 w 658"/>
                <a:gd name="T29" fmla="*/ 557 h 741"/>
                <a:gd name="T30" fmla="*/ 451 w 658"/>
                <a:gd name="T31" fmla="*/ 616 h 741"/>
                <a:gd name="T32" fmla="*/ 425 w 658"/>
                <a:gd name="T33" fmla="*/ 688 h 741"/>
                <a:gd name="T34" fmla="*/ 391 w 658"/>
                <a:gd name="T35" fmla="*/ 741 h 741"/>
                <a:gd name="T36" fmla="*/ 364 w 658"/>
                <a:gd name="T37" fmla="*/ 698 h 741"/>
                <a:gd name="T38" fmla="*/ 311 w 658"/>
                <a:gd name="T39" fmla="*/ 674 h 741"/>
                <a:gd name="T40" fmla="*/ 367 w 658"/>
                <a:gd name="T41" fmla="*/ 611 h 741"/>
                <a:gd name="T42" fmla="*/ 351 w 658"/>
                <a:gd name="T43" fmla="*/ 578 h 741"/>
                <a:gd name="T44" fmla="*/ 338 w 658"/>
                <a:gd name="T45" fmla="*/ 556 h 741"/>
                <a:gd name="T46" fmla="*/ 323 w 658"/>
                <a:gd name="T47" fmla="*/ 525 h 741"/>
                <a:gd name="T48" fmla="*/ 286 w 658"/>
                <a:gd name="T49" fmla="*/ 494 h 741"/>
                <a:gd name="T50" fmla="*/ 286 w 658"/>
                <a:gd name="T51" fmla="*/ 459 h 741"/>
                <a:gd name="T52" fmla="*/ 271 w 658"/>
                <a:gd name="T53" fmla="*/ 420 h 741"/>
                <a:gd name="T54" fmla="*/ 238 w 658"/>
                <a:gd name="T55" fmla="*/ 385 h 741"/>
                <a:gd name="T56" fmla="*/ 222 w 658"/>
                <a:gd name="T57" fmla="*/ 356 h 741"/>
                <a:gd name="T58" fmla="*/ 185 w 658"/>
                <a:gd name="T59" fmla="*/ 339 h 741"/>
                <a:gd name="T60" fmla="*/ 146 w 658"/>
                <a:gd name="T61" fmla="*/ 299 h 741"/>
                <a:gd name="T62" fmla="*/ 103 w 658"/>
                <a:gd name="T63" fmla="*/ 302 h 741"/>
                <a:gd name="T64" fmla="*/ 69 w 658"/>
                <a:gd name="T65" fmla="*/ 311 h 741"/>
                <a:gd name="T66" fmla="*/ 33 w 658"/>
                <a:gd name="T67" fmla="*/ 291 h 741"/>
                <a:gd name="T68" fmla="*/ 8 w 658"/>
                <a:gd name="T69" fmla="*/ 259 h 741"/>
                <a:gd name="T70" fmla="*/ 14 w 658"/>
                <a:gd name="T71" fmla="*/ 225 h 741"/>
                <a:gd name="T72" fmla="*/ 36 w 658"/>
                <a:gd name="T73" fmla="*/ 186 h 741"/>
                <a:gd name="T74" fmla="*/ 74 w 658"/>
                <a:gd name="T75" fmla="*/ 128 h 741"/>
                <a:gd name="T76" fmla="*/ 64 w 658"/>
                <a:gd name="T77" fmla="*/ 88 h 741"/>
                <a:gd name="T78" fmla="*/ 67 w 658"/>
                <a:gd name="T79" fmla="*/ 78 h 741"/>
                <a:gd name="T80" fmla="*/ 110 w 658"/>
                <a:gd name="T81" fmla="*/ 66 h 741"/>
                <a:gd name="T82" fmla="*/ 139 w 658"/>
                <a:gd name="T83" fmla="*/ 84 h 741"/>
                <a:gd name="T84" fmla="*/ 163 w 658"/>
                <a:gd name="T85" fmla="*/ 62 h 741"/>
                <a:gd name="T86" fmla="*/ 159 w 658"/>
                <a:gd name="T87" fmla="*/ 40 h 741"/>
                <a:gd name="T88" fmla="*/ 168 w 658"/>
                <a:gd name="T89" fmla="*/ 22 h 741"/>
                <a:gd name="T90" fmla="*/ 217 w 658"/>
                <a:gd name="T91" fmla="*/ 13 h 741"/>
                <a:gd name="T92" fmla="*/ 234 w 658"/>
                <a:gd name="T93" fmla="*/ 3 h 741"/>
                <a:gd name="T94" fmla="*/ 236 w 658"/>
                <a:gd name="T95" fmla="*/ 31 h 741"/>
                <a:gd name="T96" fmla="*/ 248 w 658"/>
                <a:gd name="T97" fmla="*/ 74 h 741"/>
                <a:gd name="T98" fmla="*/ 271 w 658"/>
                <a:gd name="T99" fmla="*/ 67 h 741"/>
                <a:gd name="T100" fmla="*/ 290 w 658"/>
                <a:gd name="T101" fmla="*/ 62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58" h="741">
                  <a:moveTo>
                    <a:pt x="290" y="62"/>
                  </a:moveTo>
                  <a:lnTo>
                    <a:pt x="300" y="65"/>
                  </a:lnTo>
                  <a:lnTo>
                    <a:pt x="301" y="60"/>
                  </a:lnTo>
                  <a:lnTo>
                    <a:pt x="298" y="57"/>
                  </a:lnTo>
                  <a:lnTo>
                    <a:pt x="300" y="51"/>
                  </a:lnTo>
                  <a:lnTo>
                    <a:pt x="307" y="53"/>
                  </a:lnTo>
                  <a:lnTo>
                    <a:pt x="314" y="51"/>
                  </a:lnTo>
                  <a:lnTo>
                    <a:pt x="324" y="55"/>
                  </a:lnTo>
                  <a:lnTo>
                    <a:pt x="331" y="59"/>
                  </a:lnTo>
                  <a:lnTo>
                    <a:pt x="337" y="54"/>
                  </a:lnTo>
                  <a:lnTo>
                    <a:pt x="340" y="54"/>
                  </a:lnTo>
                  <a:lnTo>
                    <a:pt x="342" y="60"/>
                  </a:lnTo>
                  <a:lnTo>
                    <a:pt x="351" y="59"/>
                  </a:lnTo>
                  <a:lnTo>
                    <a:pt x="357" y="51"/>
                  </a:lnTo>
                  <a:lnTo>
                    <a:pt x="362" y="37"/>
                  </a:lnTo>
                  <a:lnTo>
                    <a:pt x="373" y="20"/>
                  </a:lnTo>
                  <a:lnTo>
                    <a:pt x="379" y="19"/>
                  </a:lnTo>
                  <a:lnTo>
                    <a:pt x="382" y="30"/>
                  </a:lnTo>
                  <a:lnTo>
                    <a:pt x="391" y="62"/>
                  </a:lnTo>
                  <a:lnTo>
                    <a:pt x="400" y="66"/>
                  </a:lnTo>
                  <a:lnTo>
                    <a:pt x="401" y="79"/>
                  </a:lnTo>
                  <a:lnTo>
                    <a:pt x="388" y="95"/>
                  </a:lnTo>
                  <a:lnTo>
                    <a:pt x="393" y="100"/>
                  </a:lnTo>
                  <a:lnTo>
                    <a:pt x="423" y="103"/>
                  </a:lnTo>
                  <a:lnTo>
                    <a:pt x="424" y="122"/>
                  </a:lnTo>
                  <a:lnTo>
                    <a:pt x="436" y="110"/>
                  </a:lnTo>
                  <a:lnTo>
                    <a:pt x="457" y="117"/>
                  </a:lnTo>
                  <a:lnTo>
                    <a:pt x="485" y="128"/>
                  </a:lnTo>
                  <a:lnTo>
                    <a:pt x="493" y="140"/>
                  </a:lnTo>
                  <a:lnTo>
                    <a:pt x="491" y="150"/>
                  </a:lnTo>
                  <a:lnTo>
                    <a:pt x="511" y="144"/>
                  </a:lnTo>
                  <a:lnTo>
                    <a:pt x="543" y="154"/>
                  </a:lnTo>
                  <a:lnTo>
                    <a:pt x="568" y="154"/>
                  </a:lnTo>
                  <a:lnTo>
                    <a:pt x="593" y="169"/>
                  </a:lnTo>
                  <a:lnTo>
                    <a:pt x="615" y="191"/>
                  </a:lnTo>
                  <a:lnTo>
                    <a:pt x="628" y="196"/>
                  </a:lnTo>
                  <a:lnTo>
                    <a:pt x="642" y="197"/>
                  </a:lnTo>
                  <a:lnTo>
                    <a:pt x="649" y="203"/>
                  </a:lnTo>
                  <a:lnTo>
                    <a:pt x="655" y="227"/>
                  </a:lnTo>
                  <a:lnTo>
                    <a:pt x="658" y="239"/>
                  </a:lnTo>
                  <a:lnTo>
                    <a:pt x="652" y="270"/>
                  </a:lnTo>
                  <a:lnTo>
                    <a:pt x="644" y="282"/>
                  </a:lnTo>
                  <a:lnTo>
                    <a:pt x="621" y="309"/>
                  </a:lnTo>
                  <a:lnTo>
                    <a:pt x="610" y="331"/>
                  </a:lnTo>
                  <a:lnTo>
                    <a:pt x="599" y="347"/>
                  </a:lnTo>
                  <a:lnTo>
                    <a:pt x="595" y="348"/>
                  </a:lnTo>
                  <a:lnTo>
                    <a:pt x="591" y="362"/>
                  </a:lnTo>
                  <a:lnTo>
                    <a:pt x="593" y="397"/>
                  </a:lnTo>
                  <a:lnTo>
                    <a:pt x="590" y="426"/>
                  </a:lnTo>
                  <a:lnTo>
                    <a:pt x="590" y="439"/>
                  </a:lnTo>
                  <a:lnTo>
                    <a:pt x="585" y="446"/>
                  </a:lnTo>
                  <a:lnTo>
                    <a:pt x="583" y="472"/>
                  </a:lnTo>
                  <a:lnTo>
                    <a:pt x="568" y="496"/>
                  </a:lnTo>
                  <a:lnTo>
                    <a:pt x="566" y="516"/>
                  </a:lnTo>
                  <a:lnTo>
                    <a:pt x="553" y="525"/>
                  </a:lnTo>
                  <a:lnTo>
                    <a:pt x="550" y="536"/>
                  </a:lnTo>
                  <a:lnTo>
                    <a:pt x="533" y="536"/>
                  </a:lnTo>
                  <a:lnTo>
                    <a:pt x="508" y="543"/>
                  </a:lnTo>
                  <a:lnTo>
                    <a:pt x="496" y="551"/>
                  </a:lnTo>
                  <a:lnTo>
                    <a:pt x="479" y="557"/>
                  </a:lnTo>
                  <a:lnTo>
                    <a:pt x="461" y="572"/>
                  </a:lnTo>
                  <a:lnTo>
                    <a:pt x="448" y="591"/>
                  </a:lnTo>
                  <a:lnTo>
                    <a:pt x="448" y="605"/>
                  </a:lnTo>
                  <a:lnTo>
                    <a:pt x="451" y="616"/>
                  </a:lnTo>
                  <a:lnTo>
                    <a:pt x="451" y="635"/>
                  </a:lnTo>
                  <a:lnTo>
                    <a:pt x="448" y="645"/>
                  </a:lnTo>
                  <a:lnTo>
                    <a:pt x="438" y="655"/>
                  </a:lnTo>
                  <a:lnTo>
                    <a:pt x="425" y="688"/>
                  </a:lnTo>
                  <a:lnTo>
                    <a:pt x="413" y="703"/>
                  </a:lnTo>
                  <a:lnTo>
                    <a:pt x="403" y="713"/>
                  </a:lnTo>
                  <a:lnTo>
                    <a:pt x="399" y="731"/>
                  </a:lnTo>
                  <a:lnTo>
                    <a:pt x="391" y="741"/>
                  </a:lnTo>
                  <a:lnTo>
                    <a:pt x="384" y="731"/>
                  </a:lnTo>
                  <a:lnTo>
                    <a:pt x="390" y="722"/>
                  </a:lnTo>
                  <a:lnTo>
                    <a:pt x="378" y="708"/>
                  </a:lnTo>
                  <a:lnTo>
                    <a:pt x="364" y="698"/>
                  </a:lnTo>
                  <a:lnTo>
                    <a:pt x="345" y="686"/>
                  </a:lnTo>
                  <a:lnTo>
                    <a:pt x="339" y="686"/>
                  </a:lnTo>
                  <a:lnTo>
                    <a:pt x="321" y="671"/>
                  </a:lnTo>
                  <a:lnTo>
                    <a:pt x="311" y="674"/>
                  </a:lnTo>
                  <a:lnTo>
                    <a:pt x="329" y="648"/>
                  </a:lnTo>
                  <a:lnTo>
                    <a:pt x="345" y="629"/>
                  </a:lnTo>
                  <a:lnTo>
                    <a:pt x="354" y="622"/>
                  </a:lnTo>
                  <a:lnTo>
                    <a:pt x="367" y="611"/>
                  </a:lnTo>
                  <a:lnTo>
                    <a:pt x="365" y="596"/>
                  </a:lnTo>
                  <a:lnTo>
                    <a:pt x="356" y="585"/>
                  </a:lnTo>
                  <a:lnTo>
                    <a:pt x="348" y="588"/>
                  </a:lnTo>
                  <a:lnTo>
                    <a:pt x="351" y="578"/>
                  </a:lnTo>
                  <a:lnTo>
                    <a:pt x="351" y="566"/>
                  </a:lnTo>
                  <a:lnTo>
                    <a:pt x="351" y="556"/>
                  </a:lnTo>
                  <a:lnTo>
                    <a:pt x="344" y="553"/>
                  </a:lnTo>
                  <a:lnTo>
                    <a:pt x="338" y="556"/>
                  </a:lnTo>
                  <a:lnTo>
                    <a:pt x="332" y="554"/>
                  </a:lnTo>
                  <a:lnTo>
                    <a:pt x="330" y="548"/>
                  </a:lnTo>
                  <a:lnTo>
                    <a:pt x="326" y="530"/>
                  </a:lnTo>
                  <a:lnTo>
                    <a:pt x="323" y="525"/>
                  </a:lnTo>
                  <a:lnTo>
                    <a:pt x="311" y="519"/>
                  </a:lnTo>
                  <a:lnTo>
                    <a:pt x="305" y="523"/>
                  </a:lnTo>
                  <a:lnTo>
                    <a:pt x="288" y="519"/>
                  </a:lnTo>
                  <a:lnTo>
                    <a:pt x="286" y="494"/>
                  </a:lnTo>
                  <a:lnTo>
                    <a:pt x="280" y="483"/>
                  </a:lnTo>
                  <a:lnTo>
                    <a:pt x="285" y="479"/>
                  </a:lnTo>
                  <a:lnTo>
                    <a:pt x="282" y="468"/>
                  </a:lnTo>
                  <a:lnTo>
                    <a:pt x="286" y="459"/>
                  </a:lnTo>
                  <a:lnTo>
                    <a:pt x="288" y="445"/>
                  </a:lnTo>
                  <a:lnTo>
                    <a:pt x="283" y="433"/>
                  </a:lnTo>
                  <a:lnTo>
                    <a:pt x="274" y="428"/>
                  </a:lnTo>
                  <a:lnTo>
                    <a:pt x="271" y="420"/>
                  </a:lnTo>
                  <a:lnTo>
                    <a:pt x="273" y="409"/>
                  </a:lnTo>
                  <a:lnTo>
                    <a:pt x="241" y="408"/>
                  </a:lnTo>
                  <a:lnTo>
                    <a:pt x="233" y="386"/>
                  </a:lnTo>
                  <a:lnTo>
                    <a:pt x="238" y="385"/>
                  </a:lnTo>
                  <a:lnTo>
                    <a:pt x="237" y="378"/>
                  </a:lnTo>
                  <a:lnTo>
                    <a:pt x="234" y="372"/>
                  </a:lnTo>
                  <a:lnTo>
                    <a:pt x="232" y="361"/>
                  </a:lnTo>
                  <a:lnTo>
                    <a:pt x="222" y="356"/>
                  </a:lnTo>
                  <a:lnTo>
                    <a:pt x="211" y="356"/>
                  </a:lnTo>
                  <a:lnTo>
                    <a:pt x="204" y="350"/>
                  </a:lnTo>
                  <a:lnTo>
                    <a:pt x="193" y="346"/>
                  </a:lnTo>
                  <a:lnTo>
                    <a:pt x="185" y="339"/>
                  </a:lnTo>
                  <a:lnTo>
                    <a:pt x="167" y="336"/>
                  </a:lnTo>
                  <a:lnTo>
                    <a:pt x="148" y="319"/>
                  </a:lnTo>
                  <a:lnTo>
                    <a:pt x="148" y="306"/>
                  </a:lnTo>
                  <a:lnTo>
                    <a:pt x="146" y="299"/>
                  </a:lnTo>
                  <a:lnTo>
                    <a:pt x="147" y="285"/>
                  </a:lnTo>
                  <a:lnTo>
                    <a:pt x="126" y="288"/>
                  </a:lnTo>
                  <a:lnTo>
                    <a:pt x="117" y="295"/>
                  </a:lnTo>
                  <a:lnTo>
                    <a:pt x="103" y="302"/>
                  </a:lnTo>
                  <a:lnTo>
                    <a:pt x="100" y="308"/>
                  </a:lnTo>
                  <a:lnTo>
                    <a:pt x="91" y="309"/>
                  </a:lnTo>
                  <a:lnTo>
                    <a:pt x="78" y="307"/>
                  </a:lnTo>
                  <a:lnTo>
                    <a:pt x="69" y="311"/>
                  </a:lnTo>
                  <a:lnTo>
                    <a:pt x="61" y="308"/>
                  </a:lnTo>
                  <a:lnTo>
                    <a:pt x="61" y="279"/>
                  </a:lnTo>
                  <a:lnTo>
                    <a:pt x="48" y="291"/>
                  </a:lnTo>
                  <a:lnTo>
                    <a:pt x="33" y="291"/>
                  </a:lnTo>
                  <a:lnTo>
                    <a:pt x="26" y="280"/>
                  </a:lnTo>
                  <a:lnTo>
                    <a:pt x="15" y="279"/>
                  </a:lnTo>
                  <a:lnTo>
                    <a:pt x="18" y="271"/>
                  </a:lnTo>
                  <a:lnTo>
                    <a:pt x="8" y="259"/>
                  </a:lnTo>
                  <a:lnTo>
                    <a:pt x="0" y="242"/>
                  </a:lnTo>
                  <a:lnTo>
                    <a:pt x="5" y="239"/>
                  </a:lnTo>
                  <a:lnTo>
                    <a:pt x="4" y="231"/>
                  </a:lnTo>
                  <a:lnTo>
                    <a:pt x="14" y="225"/>
                  </a:lnTo>
                  <a:lnTo>
                    <a:pt x="12" y="215"/>
                  </a:lnTo>
                  <a:lnTo>
                    <a:pt x="17" y="208"/>
                  </a:lnTo>
                  <a:lnTo>
                    <a:pt x="17" y="199"/>
                  </a:lnTo>
                  <a:lnTo>
                    <a:pt x="36" y="186"/>
                  </a:lnTo>
                  <a:lnTo>
                    <a:pt x="49" y="182"/>
                  </a:lnTo>
                  <a:lnTo>
                    <a:pt x="52" y="179"/>
                  </a:lnTo>
                  <a:lnTo>
                    <a:pt x="67" y="181"/>
                  </a:lnTo>
                  <a:lnTo>
                    <a:pt x="74" y="128"/>
                  </a:lnTo>
                  <a:lnTo>
                    <a:pt x="74" y="120"/>
                  </a:lnTo>
                  <a:lnTo>
                    <a:pt x="71" y="110"/>
                  </a:lnTo>
                  <a:lnTo>
                    <a:pt x="63" y="102"/>
                  </a:lnTo>
                  <a:lnTo>
                    <a:pt x="64" y="88"/>
                  </a:lnTo>
                  <a:lnTo>
                    <a:pt x="73" y="85"/>
                  </a:lnTo>
                  <a:lnTo>
                    <a:pt x="77" y="88"/>
                  </a:lnTo>
                  <a:lnTo>
                    <a:pt x="77" y="80"/>
                  </a:lnTo>
                  <a:lnTo>
                    <a:pt x="67" y="78"/>
                  </a:lnTo>
                  <a:lnTo>
                    <a:pt x="67" y="66"/>
                  </a:lnTo>
                  <a:lnTo>
                    <a:pt x="100" y="67"/>
                  </a:lnTo>
                  <a:lnTo>
                    <a:pt x="106" y="60"/>
                  </a:lnTo>
                  <a:lnTo>
                    <a:pt x="110" y="66"/>
                  </a:lnTo>
                  <a:lnTo>
                    <a:pt x="113" y="77"/>
                  </a:lnTo>
                  <a:lnTo>
                    <a:pt x="117" y="75"/>
                  </a:lnTo>
                  <a:lnTo>
                    <a:pt x="126" y="85"/>
                  </a:lnTo>
                  <a:lnTo>
                    <a:pt x="139" y="84"/>
                  </a:lnTo>
                  <a:lnTo>
                    <a:pt x="142" y="78"/>
                  </a:lnTo>
                  <a:lnTo>
                    <a:pt x="154" y="74"/>
                  </a:lnTo>
                  <a:lnTo>
                    <a:pt x="162" y="71"/>
                  </a:lnTo>
                  <a:lnTo>
                    <a:pt x="163" y="62"/>
                  </a:lnTo>
                  <a:lnTo>
                    <a:pt x="176" y="57"/>
                  </a:lnTo>
                  <a:lnTo>
                    <a:pt x="175" y="53"/>
                  </a:lnTo>
                  <a:lnTo>
                    <a:pt x="160" y="51"/>
                  </a:lnTo>
                  <a:lnTo>
                    <a:pt x="159" y="40"/>
                  </a:lnTo>
                  <a:lnTo>
                    <a:pt x="160" y="27"/>
                  </a:lnTo>
                  <a:lnTo>
                    <a:pt x="152" y="22"/>
                  </a:lnTo>
                  <a:lnTo>
                    <a:pt x="155" y="20"/>
                  </a:lnTo>
                  <a:lnTo>
                    <a:pt x="168" y="22"/>
                  </a:lnTo>
                  <a:lnTo>
                    <a:pt x="181" y="27"/>
                  </a:lnTo>
                  <a:lnTo>
                    <a:pt x="185" y="22"/>
                  </a:lnTo>
                  <a:lnTo>
                    <a:pt x="198" y="20"/>
                  </a:lnTo>
                  <a:lnTo>
                    <a:pt x="217" y="13"/>
                  </a:lnTo>
                  <a:lnTo>
                    <a:pt x="223" y="5"/>
                  </a:lnTo>
                  <a:lnTo>
                    <a:pt x="221" y="0"/>
                  </a:lnTo>
                  <a:lnTo>
                    <a:pt x="230" y="0"/>
                  </a:lnTo>
                  <a:lnTo>
                    <a:pt x="234" y="3"/>
                  </a:lnTo>
                  <a:lnTo>
                    <a:pt x="231" y="12"/>
                  </a:lnTo>
                  <a:lnTo>
                    <a:pt x="237" y="15"/>
                  </a:lnTo>
                  <a:lnTo>
                    <a:pt x="240" y="24"/>
                  </a:lnTo>
                  <a:lnTo>
                    <a:pt x="236" y="31"/>
                  </a:lnTo>
                  <a:lnTo>
                    <a:pt x="233" y="46"/>
                  </a:lnTo>
                  <a:lnTo>
                    <a:pt x="237" y="57"/>
                  </a:lnTo>
                  <a:lnTo>
                    <a:pt x="238" y="65"/>
                  </a:lnTo>
                  <a:lnTo>
                    <a:pt x="248" y="74"/>
                  </a:lnTo>
                  <a:lnTo>
                    <a:pt x="257" y="75"/>
                  </a:lnTo>
                  <a:lnTo>
                    <a:pt x="258" y="71"/>
                  </a:lnTo>
                  <a:lnTo>
                    <a:pt x="264" y="70"/>
                  </a:lnTo>
                  <a:lnTo>
                    <a:pt x="271" y="67"/>
                  </a:lnTo>
                  <a:lnTo>
                    <a:pt x="277" y="62"/>
                  </a:lnTo>
                  <a:lnTo>
                    <a:pt x="286" y="64"/>
                  </a:lnTo>
                  <a:lnTo>
                    <a:pt x="290" y="62"/>
                  </a:lnTo>
                  <a:lnTo>
                    <a:pt x="290" y="62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6BA601D5-98FB-4A8B-8D97-479B2B052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9728" y="4233654"/>
              <a:ext cx="38558" cy="49574"/>
            </a:xfrm>
            <a:custGeom>
              <a:avLst/>
              <a:gdLst>
                <a:gd name="T0" fmla="*/ 0 w 21"/>
                <a:gd name="T1" fmla="*/ 18 h 27"/>
                <a:gd name="T2" fmla="*/ 7 w 21"/>
                <a:gd name="T3" fmla="*/ 11 h 27"/>
                <a:gd name="T4" fmla="*/ 21 w 21"/>
                <a:gd name="T5" fmla="*/ 0 h 27"/>
                <a:gd name="T6" fmla="*/ 20 w 21"/>
                <a:gd name="T7" fmla="*/ 10 h 27"/>
                <a:gd name="T8" fmla="*/ 20 w 21"/>
                <a:gd name="T9" fmla="*/ 22 h 27"/>
                <a:gd name="T10" fmla="*/ 12 w 21"/>
                <a:gd name="T11" fmla="*/ 22 h 27"/>
                <a:gd name="T12" fmla="*/ 9 w 21"/>
                <a:gd name="T13" fmla="*/ 27 h 27"/>
                <a:gd name="T14" fmla="*/ 0 w 21"/>
                <a:gd name="T15" fmla="*/ 18 h 27"/>
                <a:gd name="T16" fmla="*/ 0 w 21"/>
                <a:gd name="T1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7">
                  <a:moveTo>
                    <a:pt x="0" y="18"/>
                  </a:moveTo>
                  <a:lnTo>
                    <a:pt x="7" y="11"/>
                  </a:lnTo>
                  <a:lnTo>
                    <a:pt x="21" y="0"/>
                  </a:lnTo>
                  <a:lnTo>
                    <a:pt x="20" y="10"/>
                  </a:lnTo>
                  <a:lnTo>
                    <a:pt x="20" y="22"/>
                  </a:lnTo>
                  <a:lnTo>
                    <a:pt x="12" y="22"/>
                  </a:lnTo>
                  <a:lnTo>
                    <a:pt x="9" y="27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F48AB068-61EC-4816-9090-60902C12E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3090" y="3436787"/>
              <a:ext cx="100985" cy="55083"/>
            </a:xfrm>
            <a:custGeom>
              <a:avLst/>
              <a:gdLst>
                <a:gd name="T0" fmla="*/ 45 w 55"/>
                <a:gd name="T1" fmla="*/ 10 h 30"/>
                <a:gd name="T2" fmla="*/ 53 w 55"/>
                <a:gd name="T3" fmla="*/ 16 h 30"/>
                <a:gd name="T4" fmla="*/ 55 w 55"/>
                <a:gd name="T5" fmla="*/ 27 h 30"/>
                <a:gd name="T6" fmla="*/ 41 w 55"/>
                <a:gd name="T7" fmla="*/ 28 h 30"/>
                <a:gd name="T8" fmla="*/ 27 w 55"/>
                <a:gd name="T9" fmla="*/ 27 h 30"/>
                <a:gd name="T10" fmla="*/ 18 w 55"/>
                <a:gd name="T11" fmla="*/ 30 h 30"/>
                <a:gd name="T12" fmla="*/ 1 w 55"/>
                <a:gd name="T13" fmla="*/ 22 h 30"/>
                <a:gd name="T14" fmla="*/ 0 w 55"/>
                <a:gd name="T15" fmla="*/ 19 h 30"/>
                <a:gd name="T16" fmla="*/ 8 w 55"/>
                <a:gd name="T17" fmla="*/ 5 h 30"/>
                <a:gd name="T18" fmla="*/ 15 w 55"/>
                <a:gd name="T19" fmla="*/ 0 h 30"/>
                <a:gd name="T20" fmla="*/ 28 w 55"/>
                <a:gd name="T21" fmla="*/ 4 h 30"/>
                <a:gd name="T22" fmla="*/ 37 w 55"/>
                <a:gd name="T23" fmla="*/ 5 h 30"/>
                <a:gd name="T24" fmla="*/ 45 w 55"/>
                <a:gd name="T25" fmla="*/ 10 h 30"/>
                <a:gd name="T26" fmla="*/ 45 w 5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30">
                  <a:moveTo>
                    <a:pt x="45" y="10"/>
                  </a:moveTo>
                  <a:lnTo>
                    <a:pt x="53" y="16"/>
                  </a:lnTo>
                  <a:lnTo>
                    <a:pt x="55" y="27"/>
                  </a:lnTo>
                  <a:lnTo>
                    <a:pt x="41" y="28"/>
                  </a:lnTo>
                  <a:lnTo>
                    <a:pt x="27" y="27"/>
                  </a:lnTo>
                  <a:lnTo>
                    <a:pt x="18" y="30"/>
                  </a:lnTo>
                  <a:lnTo>
                    <a:pt x="1" y="22"/>
                  </a:lnTo>
                  <a:lnTo>
                    <a:pt x="0" y="19"/>
                  </a:lnTo>
                  <a:lnTo>
                    <a:pt x="8" y="5"/>
                  </a:lnTo>
                  <a:lnTo>
                    <a:pt x="15" y="0"/>
                  </a:lnTo>
                  <a:lnTo>
                    <a:pt x="28" y="4"/>
                  </a:lnTo>
                  <a:lnTo>
                    <a:pt x="37" y="5"/>
                  </a:lnTo>
                  <a:lnTo>
                    <a:pt x="45" y="10"/>
                  </a:lnTo>
                  <a:lnTo>
                    <a:pt x="45" y="1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A2C1CA24-DFE9-4018-9F96-198D96D4B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2166" y="5041538"/>
              <a:ext cx="290104" cy="319482"/>
            </a:xfrm>
            <a:custGeom>
              <a:avLst/>
              <a:gdLst>
                <a:gd name="T0" fmla="*/ 92 w 158"/>
                <a:gd name="T1" fmla="*/ 1 h 174"/>
                <a:gd name="T2" fmla="*/ 98 w 158"/>
                <a:gd name="T3" fmla="*/ 16 h 174"/>
                <a:gd name="T4" fmla="*/ 101 w 158"/>
                <a:gd name="T5" fmla="*/ 20 h 174"/>
                <a:gd name="T6" fmla="*/ 106 w 158"/>
                <a:gd name="T7" fmla="*/ 31 h 174"/>
                <a:gd name="T8" fmla="*/ 124 w 158"/>
                <a:gd name="T9" fmla="*/ 52 h 174"/>
                <a:gd name="T10" fmla="*/ 131 w 158"/>
                <a:gd name="T11" fmla="*/ 54 h 174"/>
                <a:gd name="T12" fmla="*/ 131 w 158"/>
                <a:gd name="T13" fmla="*/ 61 h 174"/>
                <a:gd name="T14" fmla="*/ 135 w 158"/>
                <a:gd name="T15" fmla="*/ 73 h 174"/>
                <a:gd name="T16" fmla="*/ 148 w 158"/>
                <a:gd name="T17" fmla="*/ 76 h 174"/>
                <a:gd name="T18" fmla="*/ 158 w 158"/>
                <a:gd name="T19" fmla="*/ 84 h 174"/>
                <a:gd name="T20" fmla="*/ 134 w 158"/>
                <a:gd name="T21" fmla="*/ 99 h 174"/>
                <a:gd name="T22" fmla="*/ 119 w 158"/>
                <a:gd name="T23" fmla="*/ 113 h 174"/>
                <a:gd name="T24" fmla="*/ 113 w 158"/>
                <a:gd name="T25" fmla="*/ 125 h 174"/>
                <a:gd name="T26" fmla="*/ 107 w 158"/>
                <a:gd name="T27" fmla="*/ 133 h 174"/>
                <a:gd name="T28" fmla="*/ 98 w 158"/>
                <a:gd name="T29" fmla="*/ 134 h 174"/>
                <a:gd name="T30" fmla="*/ 95 w 158"/>
                <a:gd name="T31" fmla="*/ 143 h 174"/>
                <a:gd name="T32" fmla="*/ 93 w 158"/>
                <a:gd name="T33" fmla="*/ 149 h 174"/>
                <a:gd name="T34" fmla="*/ 83 w 158"/>
                <a:gd name="T35" fmla="*/ 153 h 174"/>
                <a:gd name="T36" fmla="*/ 69 w 158"/>
                <a:gd name="T37" fmla="*/ 152 h 174"/>
                <a:gd name="T38" fmla="*/ 62 w 158"/>
                <a:gd name="T39" fmla="*/ 147 h 174"/>
                <a:gd name="T40" fmla="*/ 55 w 158"/>
                <a:gd name="T41" fmla="*/ 144 h 174"/>
                <a:gd name="T42" fmla="*/ 46 w 158"/>
                <a:gd name="T43" fmla="*/ 149 h 174"/>
                <a:gd name="T44" fmla="*/ 42 w 158"/>
                <a:gd name="T45" fmla="*/ 158 h 174"/>
                <a:gd name="T46" fmla="*/ 35 w 158"/>
                <a:gd name="T47" fmla="*/ 164 h 174"/>
                <a:gd name="T48" fmla="*/ 26 w 158"/>
                <a:gd name="T49" fmla="*/ 173 h 174"/>
                <a:gd name="T50" fmla="*/ 14 w 158"/>
                <a:gd name="T51" fmla="*/ 174 h 174"/>
                <a:gd name="T52" fmla="*/ 11 w 158"/>
                <a:gd name="T53" fmla="*/ 167 h 174"/>
                <a:gd name="T54" fmla="*/ 12 w 158"/>
                <a:gd name="T55" fmla="*/ 156 h 174"/>
                <a:gd name="T56" fmla="*/ 3 w 158"/>
                <a:gd name="T57" fmla="*/ 138 h 174"/>
                <a:gd name="T58" fmla="*/ 0 w 158"/>
                <a:gd name="T59" fmla="*/ 135 h 174"/>
                <a:gd name="T60" fmla="*/ 1 w 158"/>
                <a:gd name="T61" fmla="*/ 79 h 174"/>
                <a:gd name="T62" fmla="*/ 18 w 158"/>
                <a:gd name="T63" fmla="*/ 79 h 174"/>
                <a:gd name="T64" fmla="*/ 20 w 158"/>
                <a:gd name="T65" fmla="*/ 11 h 174"/>
                <a:gd name="T66" fmla="*/ 32 w 158"/>
                <a:gd name="T67" fmla="*/ 10 h 174"/>
                <a:gd name="T68" fmla="*/ 58 w 158"/>
                <a:gd name="T69" fmla="*/ 4 h 174"/>
                <a:gd name="T70" fmla="*/ 64 w 158"/>
                <a:gd name="T71" fmla="*/ 12 h 174"/>
                <a:gd name="T72" fmla="*/ 75 w 158"/>
                <a:gd name="T73" fmla="*/ 4 h 174"/>
                <a:gd name="T74" fmla="*/ 80 w 158"/>
                <a:gd name="T75" fmla="*/ 4 h 174"/>
                <a:gd name="T76" fmla="*/ 89 w 158"/>
                <a:gd name="T77" fmla="*/ 0 h 174"/>
                <a:gd name="T78" fmla="*/ 92 w 158"/>
                <a:gd name="T79" fmla="*/ 1 h 174"/>
                <a:gd name="T80" fmla="*/ 92 w 158"/>
                <a:gd name="T81" fmla="*/ 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8" h="174">
                  <a:moveTo>
                    <a:pt x="92" y="1"/>
                  </a:moveTo>
                  <a:lnTo>
                    <a:pt x="98" y="16"/>
                  </a:lnTo>
                  <a:lnTo>
                    <a:pt x="101" y="20"/>
                  </a:lnTo>
                  <a:lnTo>
                    <a:pt x="106" y="31"/>
                  </a:lnTo>
                  <a:lnTo>
                    <a:pt x="124" y="52"/>
                  </a:lnTo>
                  <a:lnTo>
                    <a:pt x="131" y="54"/>
                  </a:lnTo>
                  <a:lnTo>
                    <a:pt x="131" y="61"/>
                  </a:lnTo>
                  <a:lnTo>
                    <a:pt x="135" y="73"/>
                  </a:lnTo>
                  <a:lnTo>
                    <a:pt x="148" y="76"/>
                  </a:lnTo>
                  <a:lnTo>
                    <a:pt x="158" y="84"/>
                  </a:lnTo>
                  <a:lnTo>
                    <a:pt x="134" y="99"/>
                  </a:lnTo>
                  <a:lnTo>
                    <a:pt x="119" y="113"/>
                  </a:lnTo>
                  <a:lnTo>
                    <a:pt x="113" y="125"/>
                  </a:lnTo>
                  <a:lnTo>
                    <a:pt x="107" y="133"/>
                  </a:lnTo>
                  <a:lnTo>
                    <a:pt x="98" y="134"/>
                  </a:lnTo>
                  <a:lnTo>
                    <a:pt x="95" y="143"/>
                  </a:lnTo>
                  <a:lnTo>
                    <a:pt x="93" y="149"/>
                  </a:lnTo>
                  <a:lnTo>
                    <a:pt x="83" y="153"/>
                  </a:lnTo>
                  <a:lnTo>
                    <a:pt x="69" y="152"/>
                  </a:lnTo>
                  <a:lnTo>
                    <a:pt x="62" y="147"/>
                  </a:lnTo>
                  <a:lnTo>
                    <a:pt x="55" y="144"/>
                  </a:lnTo>
                  <a:lnTo>
                    <a:pt x="46" y="149"/>
                  </a:lnTo>
                  <a:lnTo>
                    <a:pt x="42" y="158"/>
                  </a:lnTo>
                  <a:lnTo>
                    <a:pt x="35" y="164"/>
                  </a:lnTo>
                  <a:lnTo>
                    <a:pt x="26" y="173"/>
                  </a:lnTo>
                  <a:lnTo>
                    <a:pt x="14" y="174"/>
                  </a:lnTo>
                  <a:lnTo>
                    <a:pt x="11" y="167"/>
                  </a:lnTo>
                  <a:lnTo>
                    <a:pt x="12" y="156"/>
                  </a:lnTo>
                  <a:lnTo>
                    <a:pt x="3" y="138"/>
                  </a:lnTo>
                  <a:lnTo>
                    <a:pt x="0" y="135"/>
                  </a:lnTo>
                  <a:lnTo>
                    <a:pt x="1" y="79"/>
                  </a:lnTo>
                  <a:lnTo>
                    <a:pt x="18" y="79"/>
                  </a:lnTo>
                  <a:lnTo>
                    <a:pt x="20" y="11"/>
                  </a:lnTo>
                  <a:lnTo>
                    <a:pt x="32" y="10"/>
                  </a:lnTo>
                  <a:lnTo>
                    <a:pt x="58" y="4"/>
                  </a:lnTo>
                  <a:lnTo>
                    <a:pt x="64" y="12"/>
                  </a:lnTo>
                  <a:lnTo>
                    <a:pt x="75" y="4"/>
                  </a:lnTo>
                  <a:lnTo>
                    <a:pt x="80" y="4"/>
                  </a:lnTo>
                  <a:lnTo>
                    <a:pt x="89" y="0"/>
                  </a:lnTo>
                  <a:lnTo>
                    <a:pt x="92" y="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02CD8BFC-A475-4AA1-81AB-EC20CF3D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9771" y="4035355"/>
              <a:ext cx="396597" cy="310300"/>
            </a:xfrm>
            <a:custGeom>
              <a:avLst/>
              <a:gdLst>
                <a:gd name="T0" fmla="*/ 169 w 216"/>
                <a:gd name="T1" fmla="*/ 55 h 169"/>
                <a:gd name="T2" fmla="*/ 178 w 216"/>
                <a:gd name="T3" fmla="*/ 70 h 169"/>
                <a:gd name="T4" fmla="*/ 197 w 216"/>
                <a:gd name="T5" fmla="*/ 87 h 169"/>
                <a:gd name="T6" fmla="*/ 214 w 216"/>
                <a:gd name="T7" fmla="*/ 107 h 169"/>
                <a:gd name="T8" fmla="*/ 211 w 216"/>
                <a:gd name="T9" fmla="*/ 115 h 169"/>
                <a:gd name="T10" fmla="*/ 187 w 216"/>
                <a:gd name="T11" fmla="*/ 112 h 169"/>
                <a:gd name="T12" fmla="*/ 178 w 216"/>
                <a:gd name="T13" fmla="*/ 118 h 169"/>
                <a:gd name="T14" fmla="*/ 166 w 216"/>
                <a:gd name="T15" fmla="*/ 115 h 169"/>
                <a:gd name="T16" fmla="*/ 141 w 216"/>
                <a:gd name="T17" fmla="*/ 122 h 169"/>
                <a:gd name="T18" fmla="*/ 133 w 216"/>
                <a:gd name="T19" fmla="*/ 135 h 169"/>
                <a:gd name="T20" fmla="*/ 109 w 216"/>
                <a:gd name="T21" fmla="*/ 130 h 169"/>
                <a:gd name="T22" fmla="*/ 84 w 216"/>
                <a:gd name="T23" fmla="*/ 116 h 169"/>
                <a:gd name="T24" fmla="*/ 69 w 216"/>
                <a:gd name="T25" fmla="*/ 132 h 169"/>
                <a:gd name="T26" fmla="*/ 56 w 216"/>
                <a:gd name="T27" fmla="*/ 144 h 169"/>
                <a:gd name="T28" fmla="*/ 35 w 216"/>
                <a:gd name="T29" fmla="*/ 151 h 169"/>
                <a:gd name="T30" fmla="*/ 24 w 216"/>
                <a:gd name="T31" fmla="*/ 164 h 169"/>
                <a:gd name="T32" fmla="*/ 15 w 216"/>
                <a:gd name="T33" fmla="*/ 149 h 169"/>
                <a:gd name="T34" fmla="*/ 8 w 216"/>
                <a:gd name="T35" fmla="*/ 132 h 169"/>
                <a:gd name="T36" fmla="*/ 1 w 216"/>
                <a:gd name="T37" fmla="*/ 116 h 169"/>
                <a:gd name="T38" fmla="*/ 1 w 216"/>
                <a:gd name="T39" fmla="*/ 93 h 169"/>
                <a:gd name="T40" fmla="*/ 13 w 216"/>
                <a:gd name="T41" fmla="*/ 71 h 169"/>
                <a:gd name="T42" fmla="*/ 30 w 216"/>
                <a:gd name="T43" fmla="*/ 64 h 169"/>
                <a:gd name="T44" fmla="*/ 37 w 216"/>
                <a:gd name="T45" fmla="*/ 69 h 169"/>
                <a:gd name="T46" fmla="*/ 65 w 216"/>
                <a:gd name="T47" fmla="*/ 55 h 169"/>
                <a:gd name="T48" fmla="*/ 72 w 216"/>
                <a:gd name="T49" fmla="*/ 41 h 169"/>
                <a:gd name="T50" fmla="*/ 93 w 216"/>
                <a:gd name="T51" fmla="*/ 41 h 169"/>
                <a:gd name="T52" fmla="*/ 121 w 216"/>
                <a:gd name="T53" fmla="*/ 11 h 169"/>
                <a:gd name="T54" fmla="*/ 139 w 216"/>
                <a:gd name="T55" fmla="*/ 0 h 169"/>
                <a:gd name="T56" fmla="*/ 151 w 216"/>
                <a:gd name="T57" fmla="*/ 20 h 169"/>
                <a:gd name="T58" fmla="*/ 149 w 216"/>
                <a:gd name="T59" fmla="*/ 35 h 169"/>
                <a:gd name="T60" fmla="*/ 155 w 216"/>
                <a:gd name="T61" fmla="*/ 47 h 169"/>
                <a:gd name="T62" fmla="*/ 157 w 216"/>
                <a:gd name="T63" fmla="*/ 4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6" h="169">
                  <a:moveTo>
                    <a:pt x="157" y="48"/>
                  </a:moveTo>
                  <a:lnTo>
                    <a:pt x="169" y="55"/>
                  </a:lnTo>
                  <a:lnTo>
                    <a:pt x="178" y="63"/>
                  </a:lnTo>
                  <a:lnTo>
                    <a:pt x="178" y="70"/>
                  </a:lnTo>
                  <a:lnTo>
                    <a:pt x="189" y="79"/>
                  </a:lnTo>
                  <a:lnTo>
                    <a:pt x="197" y="87"/>
                  </a:lnTo>
                  <a:lnTo>
                    <a:pt x="200" y="98"/>
                  </a:lnTo>
                  <a:lnTo>
                    <a:pt x="214" y="107"/>
                  </a:lnTo>
                  <a:lnTo>
                    <a:pt x="216" y="113"/>
                  </a:lnTo>
                  <a:lnTo>
                    <a:pt x="211" y="115"/>
                  </a:lnTo>
                  <a:lnTo>
                    <a:pt x="200" y="114"/>
                  </a:lnTo>
                  <a:lnTo>
                    <a:pt x="187" y="112"/>
                  </a:lnTo>
                  <a:lnTo>
                    <a:pt x="181" y="113"/>
                  </a:lnTo>
                  <a:lnTo>
                    <a:pt x="178" y="118"/>
                  </a:lnTo>
                  <a:lnTo>
                    <a:pt x="173" y="119"/>
                  </a:lnTo>
                  <a:lnTo>
                    <a:pt x="166" y="115"/>
                  </a:lnTo>
                  <a:lnTo>
                    <a:pt x="148" y="124"/>
                  </a:lnTo>
                  <a:lnTo>
                    <a:pt x="141" y="122"/>
                  </a:lnTo>
                  <a:lnTo>
                    <a:pt x="138" y="124"/>
                  </a:lnTo>
                  <a:lnTo>
                    <a:pt x="133" y="135"/>
                  </a:lnTo>
                  <a:lnTo>
                    <a:pt x="121" y="132"/>
                  </a:lnTo>
                  <a:lnTo>
                    <a:pt x="109" y="130"/>
                  </a:lnTo>
                  <a:lnTo>
                    <a:pt x="98" y="123"/>
                  </a:lnTo>
                  <a:lnTo>
                    <a:pt x="84" y="116"/>
                  </a:lnTo>
                  <a:lnTo>
                    <a:pt x="75" y="122"/>
                  </a:lnTo>
                  <a:lnTo>
                    <a:pt x="69" y="132"/>
                  </a:lnTo>
                  <a:lnTo>
                    <a:pt x="67" y="145"/>
                  </a:lnTo>
                  <a:lnTo>
                    <a:pt x="56" y="144"/>
                  </a:lnTo>
                  <a:lnTo>
                    <a:pt x="45" y="141"/>
                  </a:lnTo>
                  <a:lnTo>
                    <a:pt x="35" y="151"/>
                  </a:lnTo>
                  <a:lnTo>
                    <a:pt x="26" y="169"/>
                  </a:lnTo>
                  <a:lnTo>
                    <a:pt x="24" y="164"/>
                  </a:lnTo>
                  <a:lnTo>
                    <a:pt x="24" y="155"/>
                  </a:lnTo>
                  <a:lnTo>
                    <a:pt x="15" y="149"/>
                  </a:lnTo>
                  <a:lnTo>
                    <a:pt x="9" y="138"/>
                  </a:lnTo>
                  <a:lnTo>
                    <a:pt x="8" y="132"/>
                  </a:lnTo>
                  <a:lnTo>
                    <a:pt x="0" y="122"/>
                  </a:lnTo>
                  <a:lnTo>
                    <a:pt x="1" y="116"/>
                  </a:lnTo>
                  <a:lnTo>
                    <a:pt x="0" y="108"/>
                  </a:lnTo>
                  <a:lnTo>
                    <a:pt x="1" y="93"/>
                  </a:lnTo>
                  <a:lnTo>
                    <a:pt x="5" y="90"/>
                  </a:lnTo>
                  <a:lnTo>
                    <a:pt x="13" y="71"/>
                  </a:lnTo>
                  <a:lnTo>
                    <a:pt x="27" y="70"/>
                  </a:lnTo>
                  <a:lnTo>
                    <a:pt x="30" y="64"/>
                  </a:lnTo>
                  <a:lnTo>
                    <a:pt x="33" y="65"/>
                  </a:lnTo>
                  <a:lnTo>
                    <a:pt x="37" y="69"/>
                  </a:lnTo>
                  <a:lnTo>
                    <a:pt x="58" y="62"/>
                  </a:lnTo>
                  <a:lnTo>
                    <a:pt x="65" y="55"/>
                  </a:lnTo>
                  <a:lnTo>
                    <a:pt x="74" y="48"/>
                  </a:lnTo>
                  <a:lnTo>
                    <a:pt x="72" y="41"/>
                  </a:lnTo>
                  <a:lnTo>
                    <a:pt x="77" y="39"/>
                  </a:lnTo>
                  <a:lnTo>
                    <a:pt x="93" y="41"/>
                  </a:lnTo>
                  <a:lnTo>
                    <a:pt x="109" y="32"/>
                  </a:lnTo>
                  <a:lnTo>
                    <a:pt x="121" y="11"/>
                  </a:lnTo>
                  <a:lnTo>
                    <a:pt x="129" y="4"/>
                  </a:lnTo>
                  <a:lnTo>
                    <a:pt x="139" y="0"/>
                  </a:lnTo>
                  <a:lnTo>
                    <a:pt x="141" y="8"/>
                  </a:lnTo>
                  <a:lnTo>
                    <a:pt x="151" y="20"/>
                  </a:lnTo>
                  <a:lnTo>
                    <a:pt x="151" y="28"/>
                  </a:lnTo>
                  <a:lnTo>
                    <a:pt x="149" y="35"/>
                  </a:lnTo>
                  <a:lnTo>
                    <a:pt x="150" y="41"/>
                  </a:lnTo>
                  <a:lnTo>
                    <a:pt x="155" y="47"/>
                  </a:lnTo>
                  <a:lnTo>
                    <a:pt x="157" y="48"/>
                  </a:lnTo>
                  <a:lnTo>
                    <a:pt x="157" y="4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436F8872-E579-4181-8C82-AACD14E2BC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2778" y="2784971"/>
              <a:ext cx="62427" cy="36722"/>
            </a:xfrm>
            <a:custGeom>
              <a:avLst/>
              <a:gdLst>
                <a:gd name="T0" fmla="*/ 11 w 34"/>
                <a:gd name="T1" fmla="*/ 9 h 20"/>
                <a:gd name="T2" fmla="*/ 20 w 34"/>
                <a:gd name="T3" fmla="*/ 12 h 20"/>
                <a:gd name="T4" fmla="*/ 34 w 34"/>
                <a:gd name="T5" fmla="*/ 11 h 20"/>
                <a:gd name="T6" fmla="*/ 25 w 34"/>
                <a:gd name="T7" fmla="*/ 20 h 20"/>
                <a:gd name="T8" fmla="*/ 19 w 34"/>
                <a:gd name="T9" fmla="*/ 20 h 20"/>
                <a:gd name="T10" fmla="*/ 2 w 34"/>
                <a:gd name="T11" fmla="*/ 12 h 20"/>
                <a:gd name="T12" fmla="*/ 0 w 34"/>
                <a:gd name="T13" fmla="*/ 6 h 20"/>
                <a:gd name="T14" fmla="*/ 8 w 34"/>
                <a:gd name="T15" fmla="*/ 0 h 20"/>
                <a:gd name="T16" fmla="*/ 11 w 34"/>
                <a:gd name="T17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20">
                  <a:moveTo>
                    <a:pt x="11" y="9"/>
                  </a:moveTo>
                  <a:lnTo>
                    <a:pt x="20" y="12"/>
                  </a:lnTo>
                  <a:lnTo>
                    <a:pt x="34" y="11"/>
                  </a:lnTo>
                  <a:lnTo>
                    <a:pt x="25" y="20"/>
                  </a:lnTo>
                  <a:lnTo>
                    <a:pt x="19" y="20"/>
                  </a:lnTo>
                  <a:lnTo>
                    <a:pt x="2" y="12"/>
                  </a:lnTo>
                  <a:lnTo>
                    <a:pt x="0" y="6"/>
                  </a:lnTo>
                  <a:lnTo>
                    <a:pt x="8" y="0"/>
                  </a:lnTo>
                  <a:lnTo>
                    <a:pt x="11" y="9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36B928E0-83F3-4EB3-9227-3B6E2E61C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5828" y="2685823"/>
              <a:ext cx="66099" cy="31213"/>
            </a:xfrm>
            <a:custGeom>
              <a:avLst/>
              <a:gdLst>
                <a:gd name="T0" fmla="*/ 35 w 36"/>
                <a:gd name="T1" fmla="*/ 16 h 17"/>
                <a:gd name="T2" fmla="*/ 28 w 36"/>
                <a:gd name="T3" fmla="*/ 17 h 17"/>
                <a:gd name="T4" fmla="*/ 10 w 36"/>
                <a:gd name="T5" fmla="*/ 11 h 17"/>
                <a:gd name="T6" fmla="*/ 0 w 36"/>
                <a:gd name="T7" fmla="*/ 2 h 17"/>
                <a:gd name="T8" fmla="*/ 6 w 36"/>
                <a:gd name="T9" fmla="*/ 0 h 17"/>
                <a:gd name="T10" fmla="*/ 24 w 36"/>
                <a:gd name="T11" fmla="*/ 5 h 17"/>
                <a:gd name="T12" fmla="*/ 36 w 36"/>
                <a:gd name="T13" fmla="*/ 13 h 17"/>
                <a:gd name="T14" fmla="*/ 35 w 36"/>
                <a:gd name="T1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17">
                  <a:moveTo>
                    <a:pt x="35" y="16"/>
                  </a:moveTo>
                  <a:lnTo>
                    <a:pt x="28" y="17"/>
                  </a:lnTo>
                  <a:lnTo>
                    <a:pt x="10" y="11"/>
                  </a:lnTo>
                  <a:lnTo>
                    <a:pt x="0" y="2"/>
                  </a:lnTo>
                  <a:lnTo>
                    <a:pt x="6" y="0"/>
                  </a:lnTo>
                  <a:lnTo>
                    <a:pt x="24" y="5"/>
                  </a:lnTo>
                  <a:lnTo>
                    <a:pt x="36" y="13"/>
                  </a:lnTo>
                  <a:lnTo>
                    <a:pt x="35" y="1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9092658D-6009-4744-9A2F-C2E9B43E5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7435" y="2658281"/>
              <a:ext cx="88132" cy="82623"/>
            </a:xfrm>
            <a:custGeom>
              <a:avLst/>
              <a:gdLst>
                <a:gd name="T0" fmla="*/ 48 w 48"/>
                <a:gd name="T1" fmla="*/ 42 h 45"/>
                <a:gd name="T2" fmla="*/ 39 w 48"/>
                <a:gd name="T3" fmla="*/ 45 h 45"/>
                <a:gd name="T4" fmla="*/ 20 w 48"/>
                <a:gd name="T5" fmla="*/ 37 h 45"/>
                <a:gd name="T6" fmla="*/ 20 w 48"/>
                <a:gd name="T7" fmla="*/ 30 h 45"/>
                <a:gd name="T8" fmla="*/ 11 w 48"/>
                <a:gd name="T9" fmla="*/ 23 h 45"/>
                <a:gd name="T10" fmla="*/ 13 w 48"/>
                <a:gd name="T11" fmla="*/ 18 h 45"/>
                <a:gd name="T12" fmla="*/ 0 w 48"/>
                <a:gd name="T13" fmla="*/ 14 h 45"/>
                <a:gd name="T14" fmla="*/ 2 w 48"/>
                <a:gd name="T15" fmla="*/ 5 h 45"/>
                <a:gd name="T16" fmla="*/ 6 w 48"/>
                <a:gd name="T17" fmla="*/ 0 h 45"/>
                <a:gd name="T18" fmla="*/ 18 w 48"/>
                <a:gd name="T19" fmla="*/ 4 h 45"/>
                <a:gd name="T20" fmla="*/ 26 w 48"/>
                <a:gd name="T21" fmla="*/ 7 h 45"/>
                <a:gd name="T22" fmla="*/ 37 w 48"/>
                <a:gd name="T23" fmla="*/ 9 h 45"/>
                <a:gd name="T24" fmla="*/ 38 w 48"/>
                <a:gd name="T25" fmla="*/ 16 h 45"/>
                <a:gd name="T26" fmla="*/ 40 w 48"/>
                <a:gd name="T27" fmla="*/ 24 h 45"/>
                <a:gd name="T28" fmla="*/ 48 w 48"/>
                <a:gd name="T29" fmla="*/ 32 h 45"/>
                <a:gd name="T30" fmla="*/ 48 w 48"/>
                <a:gd name="T31" fmla="*/ 4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8" h="45">
                  <a:moveTo>
                    <a:pt x="48" y="42"/>
                  </a:moveTo>
                  <a:lnTo>
                    <a:pt x="39" y="45"/>
                  </a:lnTo>
                  <a:lnTo>
                    <a:pt x="20" y="37"/>
                  </a:lnTo>
                  <a:lnTo>
                    <a:pt x="20" y="30"/>
                  </a:lnTo>
                  <a:lnTo>
                    <a:pt x="11" y="23"/>
                  </a:lnTo>
                  <a:lnTo>
                    <a:pt x="13" y="18"/>
                  </a:lnTo>
                  <a:lnTo>
                    <a:pt x="0" y="14"/>
                  </a:lnTo>
                  <a:lnTo>
                    <a:pt x="2" y="5"/>
                  </a:lnTo>
                  <a:lnTo>
                    <a:pt x="6" y="0"/>
                  </a:lnTo>
                  <a:lnTo>
                    <a:pt x="18" y="4"/>
                  </a:lnTo>
                  <a:lnTo>
                    <a:pt x="26" y="7"/>
                  </a:lnTo>
                  <a:lnTo>
                    <a:pt x="37" y="9"/>
                  </a:lnTo>
                  <a:lnTo>
                    <a:pt x="38" y="16"/>
                  </a:lnTo>
                  <a:lnTo>
                    <a:pt x="40" y="24"/>
                  </a:lnTo>
                  <a:lnTo>
                    <a:pt x="48" y="32"/>
                  </a:lnTo>
                  <a:lnTo>
                    <a:pt x="48" y="42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1265B8BD-8A34-44BA-8D1C-1A05A4EA0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1502" y="2630739"/>
              <a:ext cx="179938" cy="168921"/>
            </a:xfrm>
            <a:custGeom>
              <a:avLst/>
              <a:gdLst>
                <a:gd name="T0" fmla="*/ 64 w 98"/>
                <a:gd name="T1" fmla="*/ 17 h 92"/>
                <a:gd name="T2" fmla="*/ 50 w 98"/>
                <a:gd name="T3" fmla="*/ 33 h 92"/>
                <a:gd name="T4" fmla="*/ 61 w 98"/>
                <a:gd name="T5" fmla="*/ 27 h 92"/>
                <a:gd name="T6" fmla="*/ 70 w 98"/>
                <a:gd name="T7" fmla="*/ 31 h 92"/>
                <a:gd name="T8" fmla="*/ 63 w 98"/>
                <a:gd name="T9" fmla="*/ 37 h 92"/>
                <a:gd name="T10" fmla="*/ 74 w 98"/>
                <a:gd name="T11" fmla="*/ 42 h 92"/>
                <a:gd name="T12" fmla="*/ 82 w 98"/>
                <a:gd name="T13" fmla="*/ 38 h 92"/>
                <a:gd name="T14" fmla="*/ 95 w 98"/>
                <a:gd name="T15" fmla="*/ 44 h 92"/>
                <a:gd name="T16" fmla="*/ 87 w 98"/>
                <a:gd name="T17" fmla="*/ 57 h 92"/>
                <a:gd name="T18" fmla="*/ 98 w 98"/>
                <a:gd name="T19" fmla="*/ 54 h 92"/>
                <a:gd name="T20" fmla="*/ 97 w 98"/>
                <a:gd name="T21" fmla="*/ 64 h 92"/>
                <a:gd name="T22" fmla="*/ 98 w 98"/>
                <a:gd name="T23" fmla="*/ 75 h 92"/>
                <a:gd name="T24" fmla="*/ 88 w 98"/>
                <a:gd name="T25" fmla="*/ 92 h 92"/>
                <a:gd name="T26" fmla="*/ 81 w 98"/>
                <a:gd name="T27" fmla="*/ 92 h 92"/>
                <a:gd name="T28" fmla="*/ 72 w 98"/>
                <a:gd name="T29" fmla="*/ 89 h 92"/>
                <a:gd name="T30" fmla="*/ 79 w 98"/>
                <a:gd name="T31" fmla="*/ 74 h 92"/>
                <a:gd name="T32" fmla="*/ 76 w 98"/>
                <a:gd name="T33" fmla="*/ 71 h 92"/>
                <a:gd name="T34" fmla="*/ 54 w 98"/>
                <a:gd name="T35" fmla="*/ 87 h 92"/>
                <a:gd name="T36" fmla="*/ 45 w 98"/>
                <a:gd name="T37" fmla="*/ 87 h 92"/>
                <a:gd name="T38" fmla="*/ 58 w 98"/>
                <a:gd name="T39" fmla="*/ 78 h 92"/>
                <a:gd name="T40" fmla="*/ 45 w 98"/>
                <a:gd name="T41" fmla="*/ 73 h 92"/>
                <a:gd name="T42" fmla="*/ 29 w 98"/>
                <a:gd name="T43" fmla="*/ 75 h 92"/>
                <a:gd name="T44" fmla="*/ 1 w 98"/>
                <a:gd name="T45" fmla="*/ 74 h 92"/>
                <a:gd name="T46" fmla="*/ 0 w 98"/>
                <a:gd name="T47" fmla="*/ 69 h 92"/>
                <a:gd name="T48" fmla="*/ 11 w 98"/>
                <a:gd name="T49" fmla="*/ 62 h 92"/>
                <a:gd name="T50" fmla="*/ 7 w 98"/>
                <a:gd name="T51" fmla="*/ 57 h 92"/>
                <a:gd name="T52" fmla="*/ 22 w 98"/>
                <a:gd name="T53" fmla="*/ 46 h 92"/>
                <a:gd name="T54" fmla="*/ 47 w 98"/>
                <a:gd name="T55" fmla="*/ 16 h 92"/>
                <a:gd name="T56" fmla="*/ 59 w 98"/>
                <a:gd name="T57" fmla="*/ 6 h 92"/>
                <a:gd name="T58" fmla="*/ 74 w 98"/>
                <a:gd name="T59" fmla="*/ 0 h 92"/>
                <a:gd name="T60" fmla="*/ 80 w 98"/>
                <a:gd name="T61" fmla="*/ 1 h 92"/>
                <a:gd name="T62" fmla="*/ 75 w 98"/>
                <a:gd name="T63" fmla="*/ 6 h 92"/>
                <a:gd name="T64" fmla="*/ 64 w 98"/>
                <a:gd name="T65" fmla="*/ 1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8" h="92">
                  <a:moveTo>
                    <a:pt x="64" y="17"/>
                  </a:moveTo>
                  <a:lnTo>
                    <a:pt x="50" y="33"/>
                  </a:lnTo>
                  <a:lnTo>
                    <a:pt x="61" y="27"/>
                  </a:lnTo>
                  <a:lnTo>
                    <a:pt x="70" y="31"/>
                  </a:lnTo>
                  <a:lnTo>
                    <a:pt x="63" y="37"/>
                  </a:lnTo>
                  <a:lnTo>
                    <a:pt x="74" y="42"/>
                  </a:lnTo>
                  <a:lnTo>
                    <a:pt x="82" y="38"/>
                  </a:lnTo>
                  <a:lnTo>
                    <a:pt x="95" y="44"/>
                  </a:lnTo>
                  <a:lnTo>
                    <a:pt x="87" y="57"/>
                  </a:lnTo>
                  <a:lnTo>
                    <a:pt x="98" y="54"/>
                  </a:lnTo>
                  <a:lnTo>
                    <a:pt x="97" y="64"/>
                  </a:lnTo>
                  <a:lnTo>
                    <a:pt x="98" y="75"/>
                  </a:lnTo>
                  <a:lnTo>
                    <a:pt x="88" y="92"/>
                  </a:lnTo>
                  <a:lnTo>
                    <a:pt x="81" y="92"/>
                  </a:lnTo>
                  <a:lnTo>
                    <a:pt x="72" y="89"/>
                  </a:lnTo>
                  <a:lnTo>
                    <a:pt x="79" y="74"/>
                  </a:lnTo>
                  <a:lnTo>
                    <a:pt x="76" y="71"/>
                  </a:lnTo>
                  <a:lnTo>
                    <a:pt x="54" y="87"/>
                  </a:lnTo>
                  <a:lnTo>
                    <a:pt x="45" y="87"/>
                  </a:lnTo>
                  <a:lnTo>
                    <a:pt x="58" y="78"/>
                  </a:lnTo>
                  <a:lnTo>
                    <a:pt x="45" y="73"/>
                  </a:lnTo>
                  <a:lnTo>
                    <a:pt x="29" y="75"/>
                  </a:lnTo>
                  <a:lnTo>
                    <a:pt x="1" y="74"/>
                  </a:lnTo>
                  <a:lnTo>
                    <a:pt x="0" y="69"/>
                  </a:lnTo>
                  <a:lnTo>
                    <a:pt x="11" y="62"/>
                  </a:lnTo>
                  <a:lnTo>
                    <a:pt x="7" y="57"/>
                  </a:lnTo>
                  <a:lnTo>
                    <a:pt x="22" y="46"/>
                  </a:lnTo>
                  <a:lnTo>
                    <a:pt x="47" y="16"/>
                  </a:lnTo>
                  <a:lnTo>
                    <a:pt x="59" y="6"/>
                  </a:lnTo>
                  <a:lnTo>
                    <a:pt x="74" y="0"/>
                  </a:lnTo>
                  <a:lnTo>
                    <a:pt x="80" y="1"/>
                  </a:lnTo>
                  <a:lnTo>
                    <a:pt x="75" y="6"/>
                  </a:lnTo>
                  <a:lnTo>
                    <a:pt x="64" y="17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FF78A08D-E650-4477-B659-8E21512D4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5206" y="2546279"/>
              <a:ext cx="53246" cy="64264"/>
            </a:xfrm>
            <a:custGeom>
              <a:avLst/>
              <a:gdLst>
                <a:gd name="T0" fmla="*/ 9 w 29"/>
                <a:gd name="T1" fmla="*/ 0 h 35"/>
                <a:gd name="T2" fmla="*/ 14 w 29"/>
                <a:gd name="T3" fmla="*/ 2 h 35"/>
                <a:gd name="T4" fmla="*/ 29 w 29"/>
                <a:gd name="T5" fmla="*/ 1 h 35"/>
                <a:gd name="T6" fmla="*/ 7 w 29"/>
                <a:gd name="T7" fmla="*/ 21 h 35"/>
                <a:gd name="T8" fmla="*/ 8 w 29"/>
                <a:gd name="T9" fmla="*/ 35 h 35"/>
                <a:gd name="T10" fmla="*/ 3 w 29"/>
                <a:gd name="T11" fmla="*/ 35 h 35"/>
                <a:gd name="T12" fmla="*/ 0 w 29"/>
                <a:gd name="T13" fmla="*/ 27 h 35"/>
                <a:gd name="T14" fmla="*/ 2 w 29"/>
                <a:gd name="T15" fmla="*/ 19 h 35"/>
                <a:gd name="T16" fmla="*/ 0 w 29"/>
                <a:gd name="T17" fmla="*/ 13 h 35"/>
                <a:gd name="T18" fmla="*/ 3 w 29"/>
                <a:gd name="T19" fmla="*/ 5 h 35"/>
                <a:gd name="T20" fmla="*/ 9 w 29"/>
                <a:gd name="T2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35">
                  <a:moveTo>
                    <a:pt x="9" y="0"/>
                  </a:moveTo>
                  <a:lnTo>
                    <a:pt x="14" y="2"/>
                  </a:lnTo>
                  <a:lnTo>
                    <a:pt x="29" y="1"/>
                  </a:lnTo>
                  <a:lnTo>
                    <a:pt x="7" y="21"/>
                  </a:lnTo>
                  <a:lnTo>
                    <a:pt x="8" y="35"/>
                  </a:lnTo>
                  <a:lnTo>
                    <a:pt x="3" y="35"/>
                  </a:lnTo>
                  <a:lnTo>
                    <a:pt x="0" y="27"/>
                  </a:lnTo>
                  <a:lnTo>
                    <a:pt x="2" y="19"/>
                  </a:lnTo>
                  <a:lnTo>
                    <a:pt x="0" y="13"/>
                  </a:lnTo>
                  <a:lnTo>
                    <a:pt x="3" y="5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63956297-2B78-48F6-8E56-E019E4D36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675" y="2280044"/>
              <a:ext cx="29378" cy="23870"/>
            </a:xfrm>
            <a:custGeom>
              <a:avLst/>
              <a:gdLst>
                <a:gd name="T0" fmla="*/ 16 w 16"/>
                <a:gd name="T1" fmla="*/ 4 h 13"/>
                <a:gd name="T2" fmla="*/ 5 w 16"/>
                <a:gd name="T3" fmla="*/ 13 h 13"/>
                <a:gd name="T4" fmla="*/ 0 w 16"/>
                <a:gd name="T5" fmla="*/ 12 h 13"/>
                <a:gd name="T6" fmla="*/ 0 w 16"/>
                <a:gd name="T7" fmla="*/ 6 h 13"/>
                <a:gd name="T8" fmla="*/ 1 w 16"/>
                <a:gd name="T9" fmla="*/ 5 h 13"/>
                <a:gd name="T10" fmla="*/ 9 w 16"/>
                <a:gd name="T11" fmla="*/ 0 h 13"/>
                <a:gd name="T12" fmla="*/ 14 w 16"/>
                <a:gd name="T13" fmla="*/ 1 h 13"/>
                <a:gd name="T14" fmla="*/ 16 w 16"/>
                <a:gd name="T1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3">
                  <a:moveTo>
                    <a:pt x="16" y="4"/>
                  </a:moveTo>
                  <a:lnTo>
                    <a:pt x="5" y="13"/>
                  </a:lnTo>
                  <a:lnTo>
                    <a:pt x="0" y="12"/>
                  </a:lnTo>
                  <a:lnTo>
                    <a:pt x="0" y="6"/>
                  </a:lnTo>
                  <a:lnTo>
                    <a:pt x="1" y="5"/>
                  </a:lnTo>
                  <a:lnTo>
                    <a:pt x="9" y="0"/>
                  </a:lnTo>
                  <a:lnTo>
                    <a:pt x="14" y="1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681E5D41-52EB-47FC-9C6B-53182C45C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5724" y="2263519"/>
              <a:ext cx="58755" cy="23870"/>
            </a:xfrm>
            <a:custGeom>
              <a:avLst/>
              <a:gdLst>
                <a:gd name="T0" fmla="*/ 30 w 32"/>
                <a:gd name="T1" fmla="*/ 4 h 13"/>
                <a:gd name="T2" fmla="*/ 8 w 32"/>
                <a:gd name="T3" fmla="*/ 13 h 13"/>
                <a:gd name="T4" fmla="*/ 0 w 32"/>
                <a:gd name="T5" fmla="*/ 12 h 13"/>
                <a:gd name="T6" fmla="*/ 0 w 32"/>
                <a:gd name="T7" fmla="*/ 8 h 13"/>
                <a:gd name="T8" fmla="*/ 14 w 32"/>
                <a:gd name="T9" fmla="*/ 0 h 13"/>
                <a:gd name="T10" fmla="*/ 32 w 32"/>
                <a:gd name="T11" fmla="*/ 0 h 13"/>
                <a:gd name="T12" fmla="*/ 30 w 32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3">
                  <a:moveTo>
                    <a:pt x="30" y="4"/>
                  </a:moveTo>
                  <a:lnTo>
                    <a:pt x="8" y="13"/>
                  </a:lnTo>
                  <a:lnTo>
                    <a:pt x="0" y="12"/>
                  </a:lnTo>
                  <a:lnTo>
                    <a:pt x="0" y="8"/>
                  </a:lnTo>
                  <a:lnTo>
                    <a:pt x="14" y="0"/>
                  </a:lnTo>
                  <a:lnTo>
                    <a:pt x="32" y="0"/>
                  </a:lnTo>
                  <a:lnTo>
                    <a:pt x="30" y="4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F3C5751B-712A-47F5-AF62-C11522666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642" y="2175387"/>
              <a:ext cx="172594" cy="84460"/>
            </a:xfrm>
            <a:custGeom>
              <a:avLst/>
              <a:gdLst>
                <a:gd name="T0" fmla="*/ 50 w 94"/>
                <a:gd name="T1" fmla="*/ 2 h 46"/>
                <a:gd name="T2" fmla="*/ 48 w 94"/>
                <a:gd name="T3" fmla="*/ 9 h 46"/>
                <a:gd name="T4" fmla="*/ 56 w 94"/>
                <a:gd name="T5" fmla="*/ 6 h 46"/>
                <a:gd name="T6" fmla="*/ 61 w 94"/>
                <a:gd name="T7" fmla="*/ 11 h 46"/>
                <a:gd name="T8" fmla="*/ 71 w 94"/>
                <a:gd name="T9" fmla="*/ 17 h 46"/>
                <a:gd name="T10" fmla="*/ 82 w 94"/>
                <a:gd name="T11" fmla="*/ 22 h 46"/>
                <a:gd name="T12" fmla="*/ 78 w 94"/>
                <a:gd name="T13" fmla="*/ 30 h 46"/>
                <a:gd name="T14" fmla="*/ 88 w 94"/>
                <a:gd name="T15" fmla="*/ 29 h 46"/>
                <a:gd name="T16" fmla="*/ 94 w 94"/>
                <a:gd name="T17" fmla="*/ 35 h 46"/>
                <a:gd name="T18" fmla="*/ 79 w 94"/>
                <a:gd name="T19" fmla="*/ 40 h 46"/>
                <a:gd name="T20" fmla="*/ 61 w 94"/>
                <a:gd name="T21" fmla="*/ 35 h 46"/>
                <a:gd name="T22" fmla="*/ 59 w 94"/>
                <a:gd name="T23" fmla="*/ 28 h 46"/>
                <a:gd name="T24" fmla="*/ 41 w 94"/>
                <a:gd name="T25" fmla="*/ 37 h 46"/>
                <a:gd name="T26" fmla="*/ 16 w 94"/>
                <a:gd name="T27" fmla="*/ 46 h 46"/>
                <a:gd name="T28" fmla="*/ 18 w 94"/>
                <a:gd name="T29" fmla="*/ 36 h 46"/>
                <a:gd name="T30" fmla="*/ 0 w 94"/>
                <a:gd name="T31" fmla="*/ 38 h 46"/>
                <a:gd name="T32" fmla="*/ 16 w 94"/>
                <a:gd name="T33" fmla="*/ 29 h 46"/>
                <a:gd name="T34" fmla="*/ 27 w 94"/>
                <a:gd name="T35" fmla="*/ 15 h 46"/>
                <a:gd name="T36" fmla="*/ 42 w 94"/>
                <a:gd name="T37" fmla="*/ 0 h 46"/>
                <a:gd name="T38" fmla="*/ 50 w 94"/>
                <a:gd name="T39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4" h="46">
                  <a:moveTo>
                    <a:pt x="50" y="2"/>
                  </a:moveTo>
                  <a:lnTo>
                    <a:pt x="48" y="9"/>
                  </a:lnTo>
                  <a:lnTo>
                    <a:pt x="56" y="6"/>
                  </a:lnTo>
                  <a:lnTo>
                    <a:pt x="61" y="11"/>
                  </a:lnTo>
                  <a:lnTo>
                    <a:pt x="71" y="17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8" y="29"/>
                  </a:lnTo>
                  <a:lnTo>
                    <a:pt x="94" y="35"/>
                  </a:lnTo>
                  <a:lnTo>
                    <a:pt x="79" y="40"/>
                  </a:lnTo>
                  <a:lnTo>
                    <a:pt x="61" y="35"/>
                  </a:lnTo>
                  <a:lnTo>
                    <a:pt x="59" y="28"/>
                  </a:lnTo>
                  <a:lnTo>
                    <a:pt x="41" y="37"/>
                  </a:lnTo>
                  <a:lnTo>
                    <a:pt x="16" y="46"/>
                  </a:lnTo>
                  <a:lnTo>
                    <a:pt x="18" y="36"/>
                  </a:lnTo>
                  <a:lnTo>
                    <a:pt x="0" y="38"/>
                  </a:lnTo>
                  <a:lnTo>
                    <a:pt x="16" y="29"/>
                  </a:lnTo>
                  <a:lnTo>
                    <a:pt x="27" y="15"/>
                  </a:lnTo>
                  <a:lnTo>
                    <a:pt x="42" y="0"/>
                  </a:lnTo>
                  <a:lnTo>
                    <a:pt x="50" y="2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2A381969-8E93-4A1C-B5C5-7089BC23C7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0941" y="2100106"/>
              <a:ext cx="60590" cy="34885"/>
            </a:xfrm>
            <a:custGeom>
              <a:avLst/>
              <a:gdLst>
                <a:gd name="T0" fmla="*/ 15 w 33"/>
                <a:gd name="T1" fmla="*/ 18 h 19"/>
                <a:gd name="T2" fmla="*/ 0 w 33"/>
                <a:gd name="T3" fmla="*/ 19 h 19"/>
                <a:gd name="T4" fmla="*/ 2 w 33"/>
                <a:gd name="T5" fmla="*/ 11 h 19"/>
                <a:gd name="T6" fmla="*/ 13 w 33"/>
                <a:gd name="T7" fmla="*/ 1 h 19"/>
                <a:gd name="T8" fmla="*/ 26 w 33"/>
                <a:gd name="T9" fmla="*/ 0 h 19"/>
                <a:gd name="T10" fmla="*/ 33 w 33"/>
                <a:gd name="T11" fmla="*/ 4 h 19"/>
                <a:gd name="T12" fmla="*/ 29 w 33"/>
                <a:gd name="T13" fmla="*/ 11 h 19"/>
                <a:gd name="T14" fmla="*/ 26 w 33"/>
                <a:gd name="T15" fmla="*/ 13 h 19"/>
                <a:gd name="T16" fmla="*/ 15 w 33"/>
                <a:gd name="T17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9">
                  <a:moveTo>
                    <a:pt x="15" y="18"/>
                  </a:moveTo>
                  <a:lnTo>
                    <a:pt x="0" y="19"/>
                  </a:lnTo>
                  <a:lnTo>
                    <a:pt x="2" y="11"/>
                  </a:lnTo>
                  <a:lnTo>
                    <a:pt x="13" y="1"/>
                  </a:lnTo>
                  <a:lnTo>
                    <a:pt x="26" y="0"/>
                  </a:lnTo>
                  <a:lnTo>
                    <a:pt x="33" y="4"/>
                  </a:lnTo>
                  <a:lnTo>
                    <a:pt x="29" y="11"/>
                  </a:lnTo>
                  <a:lnTo>
                    <a:pt x="26" y="13"/>
                  </a:lnTo>
                  <a:lnTo>
                    <a:pt x="15" y="18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42" name="Freeform 42">
              <a:extLst>
                <a:ext uri="{FF2B5EF4-FFF2-40B4-BE49-F238E27FC236}">
                  <a16:creationId xmlns:a16="http://schemas.microsoft.com/office/drawing/2014/main" id="{A3B20CEF-70CE-4674-8C63-0D8DD9286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8245" y="2045023"/>
              <a:ext cx="84460" cy="40394"/>
            </a:xfrm>
            <a:custGeom>
              <a:avLst/>
              <a:gdLst>
                <a:gd name="T0" fmla="*/ 46 w 46"/>
                <a:gd name="T1" fmla="*/ 17 h 22"/>
                <a:gd name="T2" fmla="*/ 34 w 46"/>
                <a:gd name="T3" fmla="*/ 22 h 22"/>
                <a:gd name="T4" fmla="*/ 22 w 46"/>
                <a:gd name="T5" fmla="*/ 17 h 22"/>
                <a:gd name="T6" fmla="*/ 10 w 46"/>
                <a:gd name="T7" fmla="*/ 19 h 22"/>
                <a:gd name="T8" fmla="*/ 0 w 46"/>
                <a:gd name="T9" fmla="*/ 11 h 22"/>
                <a:gd name="T10" fmla="*/ 15 w 46"/>
                <a:gd name="T11" fmla="*/ 6 h 22"/>
                <a:gd name="T12" fmla="*/ 29 w 46"/>
                <a:gd name="T13" fmla="*/ 0 h 22"/>
                <a:gd name="T14" fmla="*/ 38 w 46"/>
                <a:gd name="T15" fmla="*/ 4 h 22"/>
                <a:gd name="T16" fmla="*/ 43 w 46"/>
                <a:gd name="T17" fmla="*/ 7 h 22"/>
                <a:gd name="T18" fmla="*/ 44 w 46"/>
                <a:gd name="T19" fmla="*/ 10 h 22"/>
                <a:gd name="T20" fmla="*/ 46 w 46"/>
                <a:gd name="T2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22">
                  <a:moveTo>
                    <a:pt x="46" y="17"/>
                  </a:moveTo>
                  <a:lnTo>
                    <a:pt x="34" y="22"/>
                  </a:lnTo>
                  <a:lnTo>
                    <a:pt x="22" y="17"/>
                  </a:lnTo>
                  <a:lnTo>
                    <a:pt x="10" y="19"/>
                  </a:lnTo>
                  <a:lnTo>
                    <a:pt x="0" y="11"/>
                  </a:lnTo>
                  <a:lnTo>
                    <a:pt x="15" y="6"/>
                  </a:lnTo>
                  <a:lnTo>
                    <a:pt x="29" y="0"/>
                  </a:lnTo>
                  <a:lnTo>
                    <a:pt x="38" y="4"/>
                  </a:lnTo>
                  <a:lnTo>
                    <a:pt x="43" y="7"/>
                  </a:lnTo>
                  <a:lnTo>
                    <a:pt x="44" y="10"/>
                  </a:lnTo>
                  <a:lnTo>
                    <a:pt x="46" y="17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51923BDE-EAC6-4902-A73F-97DF36D76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2550" y="1993613"/>
              <a:ext cx="2005020" cy="963952"/>
            </a:xfrm>
            <a:custGeom>
              <a:avLst/>
              <a:gdLst>
                <a:gd name="T0" fmla="*/ 863 w 1092"/>
                <a:gd name="T1" fmla="*/ 428 h 525"/>
                <a:gd name="T2" fmla="*/ 817 w 1092"/>
                <a:gd name="T3" fmla="*/ 464 h 525"/>
                <a:gd name="T4" fmla="*/ 751 w 1092"/>
                <a:gd name="T5" fmla="*/ 473 h 525"/>
                <a:gd name="T6" fmla="*/ 716 w 1092"/>
                <a:gd name="T7" fmla="*/ 491 h 525"/>
                <a:gd name="T8" fmla="*/ 673 w 1092"/>
                <a:gd name="T9" fmla="*/ 501 h 525"/>
                <a:gd name="T10" fmla="*/ 669 w 1092"/>
                <a:gd name="T11" fmla="*/ 510 h 525"/>
                <a:gd name="T12" fmla="*/ 635 w 1092"/>
                <a:gd name="T13" fmla="*/ 519 h 525"/>
                <a:gd name="T14" fmla="*/ 642 w 1092"/>
                <a:gd name="T15" fmla="*/ 501 h 525"/>
                <a:gd name="T16" fmla="*/ 666 w 1092"/>
                <a:gd name="T17" fmla="*/ 476 h 525"/>
                <a:gd name="T18" fmla="*/ 665 w 1092"/>
                <a:gd name="T19" fmla="*/ 449 h 525"/>
                <a:gd name="T20" fmla="*/ 627 w 1092"/>
                <a:gd name="T21" fmla="*/ 443 h 525"/>
                <a:gd name="T22" fmla="*/ 626 w 1092"/>
                <a:gd name="T23" fmla="*/ 422 h 525"/>
                <a:gd name="T24" fmla="*/ 603 w 1092"/>
                <a:gd name="T25" fmla="*/ 400 h 525"/>
                <a:gd name="T26" fmla="*/ 562 w 1092"/>
                <a:gd name="T27" fmla="*/ 414 h 525"/>
                <a:gd name="T28" fmla="*/ 498 w 1092"/>
                <a:gd name="T29" fmla="*/ 401 h 525"/>
                <a:gd name="T30" fmla="*/ 458 w 1092"/>
                <a:gd name="T31" fmla="*/ 395 h 525"/>
                <a:gd name="T32" fmla="*/ 227 w 1092"/>
                <a:gd name="T33" fmla="*/ 395 h 525"/>
                <a:gd name="T34" fmla="*/ 81 w 1092"/>
                <a:gd name="T35" fmla="*/ 395 h 525"/>
                <a:gd name="T36" fmla="*/ 54 w 1092"/>
                <a:gd name="T37" fmla="*/ 334 h 525"/>
                <a:gd name="T38" fmla="*/ 67 w 1092"/>
                <a:gd name="T39" fmla="*/ 280 h 525"/>
                <a:gd name="T40" fmla="*/ 66 w 1092"/>
                <a:gd name="T41" fmla="*/ 217 h 525"/>
                <a:gd name="T42" fmla="*/ 22 w 1092"/>
                <a:gd name="T43" fmla="*/ 205 h 525"/>
                <a:gd name="T44" fmla="*/ 179 w 1092"/>
                <a:gd name="T45" fmla="*/ 34 h 525"/>
                <a:gd name="T46" fmla="*/ 256 w 1092"/>
                <a:gd name="T47" fmla="*/ 36 h 525"/>
                <a:gd name="T48" fmla="*/ 337 w 1092"/>
                <a:gd name="T49" fmla="*/ 30 h 525"/>
                <a:gd name="T50" fmla="*/ 375 w 1092"/>
                <a:gd name="T51" fmla="*/ 39 h 525"/>
                <a:gd name="T52" fmla="*/ 449 w 1092"/>
                <a:gd name="T53" fmla="*/ 46 h 525"/>
                <a:gd name="T54" fmla="*/ 479 w 1092"/>
                <a:gd name="T55" fmla="*/ 67 h 525"/>
                <a:gd name="T56" fmla="*/ 546 w 1092"/>
                <a:gd name="T57" fmla="*/ 57 h 525"/>
                <a:gd name="T58" fmla="*/ 598 w 1092"/>
                <a:gd name="T59" fmla="*/ 62 h 525"/>
                <a:gd name="T60" fmla="*/ 674 w 1092"/>
                <a:gd name="T61" fmla="*/ 56 h 525"/>
                <a:gd name="T62" fmla="*/ 717 w 1092"/>
                <a:gd name="T63" fmla="*/ 61 h 525"/>
                <a:gd name="T64" fmla="*/ 763 w 1092"/>
                <a:gd name="T65" fmla="*/ 0 h 525"/>
                <a:gd name="T66" fmla="*/ 786 w 1092"/>
                <a:gd name="T67" fmla="*/ 38 h 525"/>
                <a:gd name="T68" fmla="*/ 797 w 1092"/>
                <a:gd name="T69" fmla="*/ 75 h 525"/>
                <a:gd name="T70" fmla="*/ 884 w 1092"/>
                <a:gd name="T71" fmla="*/ 36 h 525"/>
                <a:gd name="T72" fmla="*/ 870 w 1092"/>
                <a:gd name="T73" fmla="*/ 77 h 525"/>
                <a:gd name="T74" fmla="*/ 777 w 1092"/>
                <a:gd name="T75" fmla="*/ 108 h 525"/>
                <a:gd name="T76" fmla="*/ 703 w 1092"/>
                <a:gd name="T77" fmla="*/ 146 h 525"/>
                <a:gd name="T78" fmla="*/ 603 w 1092"/>
                <a:gd name="T79" fmla="*/ 216 h 525"/>
                <a:gd name="T80" fmla="*/ 657 w 1092"/>
                <a:gd name="T81" fmla="*/ 253 h 525"/>
                <a:gd name="T82" fmla="*/ 719 w 1092"/>
                <a:gd name="T83" fmla="*/ 282 h 525"/>
                <a:gd name="T84" fmla="*/ 731 w 1092"/>
                <a:gd name="T85" fmla="*/ 354 h 525"/>
                <a:gd name="T86" fmla="*/ 790 w 1092"/>
                <a:gd name="T87" fmla="*/ 283 h 525"/>
                <a:gd name="T88" fmla="*/ 820 w 1092"/>
                <a:gd name="T89" fmla="*/ 218 h 525"/>
                <a:gd name="T90" fmla="*/ 892 w 1092"/>
                <a:gd name="T91" fmla="*/ 158 h 525"/>
                <a:gd name="T92" fmla="*/ 939 w 1092"/>
                <a:gd name="T93" fmla="*/ 177 h 525"/>
                <a:gd name="T94" fmla="*/ 963 w 1092"/>
                <a:gd name="T95" fmla="*/ 228 h 525"/>
                <a:gd name="T96" fmla="*/ 1033 w 1092"/>
                <a:gd name="T97" fmla="*/ 229 h 525"/>
                <a:gd name="T98" fmla="*/ 1072 w 1092"/>
                <a:gd name="T99" fmla="*/ 287 h 525"/>
                <a:gd name="T100" fmla="*/ 1086 w 1092"/>
                <a:gd name="T101" fmla="*/ 337 h 525"/>
                <a:gd name="T102" fmla="*/ 986 w 1092"/>
                <a:gd name="T103" fmla="*/ 375 h 525"/>
                <a:gd name="T104" fmla="*/ 880 w 1092"/>
                <a:gd name="T105" fmla="*/ 394 h 525"/>
                <a:gd name="T106" fmla="*/ 910 w 1092"/>
                <a:gd name="T107" fmla="*/ 393 h 525"/>
                <a:gd name="T108" fmla="*/ 923 w 1092"/>
                <a:gd name="T109" fmla="*/ 446 h 525"/>
                <a:gd name="T110" fmla="*/ 990 w 1092"/>
                <a:gd name="T111" fmla="*/ 452 h 525"/>
                <a:gd name="T112" fmla="*/ 882 w 1092"/>
                <a:gd name="T113" fmla="*/ 495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92" h="525">
                  <a:moveTo>
                    <a:pt x="876" y="467"/>
                  </a:moveTo>
                  <a:lnTo>
                    <a:pt x="869" y="456"/>
                  </a:lnTo>
                  <a:lnTo>
                    <a:pt x="878" y="431"/>
                  </a:lnTo>
                  <a:lnTo>
                    <a:pt x="873" y="425"/>
                  </a:lnTo>
                  <a:lnTo>
                    <a:pt x="863" y="428"/>
                  </a:lnTo>
                  <a:lnTo>
                    <a:pt x="859" y="424"/>
                  </a:lnTo>
                  <a:lnTo>
                    <a:pt x="843" y="438"/>
                  </a:lnTo>
                  <a:lnTo>
                    <a:pt x="833" y="452"/>
                  </a:lnTo>
                  <a:lnTo>
                    <a:pt x="825" y="461"/>
                  </a:lnTo>
                  <a:lnTo>
                    <a:pt x="817" y="464"/>
                  </a:lnTo>
                  <a:lnTo>
                    <a:pt x="812" y="465"/>
                  </a:lnTo>
                  <a:lnTo>
                    <a:pt x="809" y="469"/>
                  </a:lnTo>
                  <a:lnTo>
                    <a:pt x="782" y="469"/>
                  </a:lnTo>
                  <a:lnTo>
                    <a:pt x="759" y="470"/>
                  </a:lnTo>
                  <a:lnTo>
                    <a:pt x="751" y="473"/>
                  </a:lnTo>
                  <a:lnTo>
                    <a:pt x="731" y="486"/>
                  </a:lnTo>
                  <a:lnTo>
                    <a:pt x="731" y="485"/>
                  </a:lnTo>
                  <a:lnTo>
                    <a:pt x="728" y="485"/>
                  </a:lnTo>
                  <a:lnTo>
                    <a:pt x="722" y="487"/>
                  </a:lnTo>
                  <a:lnTo>
                    <a:pt x="716" y="491"/>
                  </a:lnTo>
                  <a:lnTo>
                    <a:pt x="711" y="488"/>
                  </a:lnTo>
                  <a:lnTo>
                    <a:pt x="697" y="490"/>
                  </a:lnTo>
                  <a:lnTo>
                    <a:pt x="686" y="493"/>
                  </a:lnTo>
                  <a:lnTo>
                    <a:pt x="680" y="495"/>
                  </a:lnTo>
                  <a:lnTo>
                    <a:pt x="673" y="501"/>
                  </a:lnTo>
                  <a:lnTo>
                    <a:pt x="678" y="503"/>
                  </a:lnTo>
                  <a:lnTo>
                    <a:pt x="683" y="502"/>
                  </a:lnTo>
                  <a:lnTo>
                    <a:pt x="684" y="502"/>
                  </a:lnTo>
                  <a:lnTo>
                    <a:pt x="683" y="508"/>
                  </a:lnTo>
                  <a:lnTo>
                    <a:pt x="669" y="510"/>
                  </a:lnTo>
                  <a:lnTo>
                    <a:pt x="661" y="512"/>
                  </a:lnTo>
                  <a:lnTo>
                    <a:pt x="656" y="515"/>
                  </a:lnTo>
                  <a:lnTo>
                    <a:pt x="648" y="514"/>
                  </a:lnTo>
                  <a:lnTo>
                    <a:pt x="643" y="514"/>
                  </a:lnTo>
                  <a:lnTo>
                    <a:pt x="635" y="519"/>
                  </a:lnTo>
                  <a:lnTo>
                    <a:pt x="621" y="525"/>
                  </a:lnTo>
                  <a:lnTo>
                    <a:pt x="613" y="525"/>
                  </a:lnTo>
                  <a:lnTo>
                    <a:pt x="619" y="518"/>
                  </a:lnTo>
                  <a:lnTo>
                    <a:pt x="630" y="508"/>
                  </a:lnTo>
                  <a:lnTo>
                    <a:pt x="642" y="501"/>
                  </a:lnTo>
                  <a:lnTo>
                    <a:pt x="646" y="496"/>
                  </a:lnTo>
                  <a:lnTo>
                    <a:pt x="648" y="487"/>
                  </a:lnTo>
                  <a:lnTo>
                    <a:pt x="660" y="476"/>
                  </a:lnTo>
                  <a:lnTo>
                    <a:pt x="662" y="465"/>
                  </a:lnTo>
                  <a:lnTo>
                    <a:pt x="666" y="476"/>
                  </a:lnTo>
                  <a:lnTo>
                    <a:pt x="677" y="479"/>
                  </a:lnTo>
                  <a:lnTo>
                    <a:pt x="683" y="473"/>
                  </a:lnTo>
                  <a:lnTo>
                    <a:pt x="680" y="459"/>
                  </a:lnTo>
                  <a:lnTo>
                    <a:pt x="677" y="453"/>
                  </a:lnTo>
                  <a:lnTo>
                    <a:pt x="665" y="449"/>
                  </a:lnTo>
                  <a:lnTo>
                    <a:pt x="654" y="447"/>
                  </a:lnTo>
                  <a:lnTo>
                    <a:pt x="642" y="447"/>
                  </a:lnTo>
                  <a:lnTo>
                    <a:pt x="632" y="445"/>
                  </a:lnTo>
                  <a:lnTo>
                    <a:pt x="631" y="440"/>
                  </a:lnTo>
                  <a:lnTo>
                    <a:pt x="627" y="443"/>
                  </a:lnTo>
                  <a:lnTo>
                    <a:pt x="623" y="442"/>
                  </a:lnTo>
                  <a:lnTo>
                    <a:pt x="629" y="436"/>
                  </a:lnTo>
                  <a:lnTo>
                    <a:pt x="623" y="434"/>
                  </a:lnTo>
                  <a:lnTo>
                    <a:pt x="629" y="427"/>
                  </a:lnTo>
                  <a:lnTo>
                    <a:pt x="626" y="422"/>
                  </a:lnTo>
                  <a:lnTo>
                    <a:pt x="631" y="416"/>
                  </a:lnTo>
                  <a:lnTo>
                    <a:pt x="615" y="414"/>
                  </a:lnTo>
                  <a:lnTo>
                    <a:pt x="615" y="403"/>
                  </a:lnTo>
                  <a:lnTo>
                    <a:pt x="612" y="400"/>
                  </a:lnTo>
                  <a:lnTo>
                    <a:pt x="603" y="400"/>
                  </a:lnTo>
                  <a:lnTo>
                    <a:pt x="591" y="396"/>
                  </a:lnTo>
                  <a:lnTo>
                    <a:pt x="586" y="399"/>
                  </a:lnTo>
                  <a:lnTo>
                    <a:pt x="581" y="403"/>
                  </a:lnTo>
                  <a:lnTo>
                    <a:pt x="571" y="406"/>
                  </a:lnTo>
                  <a:lnTo>
                    <a:pt x="562" y="414"/>
                  </a:lnTo>
                  <a:lnTo>
                    <a:pt x="546" y="408"/>
                  </a:lnTo>
                  <a:lnTo>
                    <a:pt x="533" y="411"/>
                  </a:lnTo>
                  <a:lnTo>
                    <a:pt x="521" y="405"/>
                  </a:lnTo>
                  <a:lnTo>
                    <a:pt x="508" y="402"/>
                  </a:lnTo>
                  <a:lnTo>
                    <a:pt x="498" y="401"/>
                  </a:lnTo>
                  <a:lnTo>
                    <a:pt x="495" y="398"/>
                  </a:lnTo>
                  <a:lnTo>
                    <a:pt x="498" y="388"/>
                  </a:lnTo>
                  <a:lnTo>
                    <a:pt x="492" y="388"/>
                  </a:lnTo>
                  <a:lnTo>
                    <a:pt x="489" y="395"/>
                  </a:lnTo>
                  <a:lnTo>
                    <a:pt x="458" y="395"/>
                  </a:lnTo>
                  <a:lnTo>
                    <a:pt x="408" y="395"/>
                  </a:lnTo>
                  <a:lnTo>
                    <a:pt x="358" y="395"/>
                  </a:lnTo>
                  <a:lnTo>
                    <a:pt x="315" y="395"/>
                  </a:lnTo>
                  <a:lnTo>
                    <a:pt x="270" y="395"/>
                  </a:lnTo>
                  <a:lnTo>
                    <a:pt x="227" y="395"/>
                  </a:lnTo>
                  <a:lnTo>
                    <a:pt x="182" y="395"/>
                  </a:lnTo>
                  <a:lnTo>
                    <a:pt x="168" y="395"/>
                  </a:lnTo>
                  <a:lnTo>
                    <a:pt x="124" y="395"/>
                  </a:lnTo>
                  <a:lnTo>
                    <a:pt x="83" y="395"/>
                  </a:lnTo>
                  <a:lnTo>
                    <a:pt x="81" y="395"/>
                  </a:lnTo>
                  <a:lnTo>
                    <a:pt x="64" y="377"/>
                  </a:lnTo>
                  <a:lnTo>
                    <a:pt x="60" y="369"/>
                  </a:lnTo>
                  <a:lnTo>
                    <a:pt x="39" y="362"/>
                  </a:lnTo>
                  <a:lnTo>
                    <a:pt x="43" y="345"/>
                  </a:lnTo>
                  <a:lnTo>
                    <a:pt x="54" y="334"/>
                  </a:lnTo>
                  <a:lnTo>
                    <a:pt x="42" y="326"/>
                  </a:lnTo>
                  <a:lnTo>
                    <a:pt x="51" y="311"/>
                  </a:lnTo>
                  <a:lnTo>
                    <a:pt x="45" y="299"/>
                  </a:lnTo>
                  <a:lnTo>
                    <a:pt x="52" y="289"/>
                  </a:lnTo>
                  <a:lnTo>
                    <a:pt x="67" y="280"/>
                  </a:lnTo>
                  <a:lnTo>
                    <a:pt x="76" y="269"/>
                  </a:lnTo>
                  <a:lnTo>
                    <a:pt x="63" y="258"/>
                  </a:lnTo>
                  <a:lnTo>
                    <a:pt x="67" y="237"/>
                  </a:lnTo>
                  <a:lnTo>
                    <a:pt x="70" y="225"/>
                  </a:lnTo>
                  <a:lnTo>
                    <a:pt x="66" y="217"/>
                  </a:lnTo>
                  <a:lnTo>
                    <a:pt x="63" y="210"/>
                  </a:lnTo>
                  <a:lnTo>
                    <a:pt x="65" y="201"/>
                  </a:lnTo>
                  <a:lnTo>
                    <a:pt x="46" y="206"/>
                  </a:lnTo>
                  <a:lnTo>
                    <a:pt x="23" y="217"/>
                  </a:lnTo>
                  <a:lnTo>
                    <a:pt x="22" y="205"/>
                  </a:lnTo>
                  <a:lnTo>
                    <a:pt x="21" y="197"/>
                  </a:lnTo>
                  <a:lnTo>
                    <a:pt x="13" y="193"/>
                  </a:lnTo>
                  <a:lnTo>
                    <a:pt x="0" y="192"/>
                  </a:lnTo>
                  <a:lnTo>
                    <a:pt x="106" y="95"/>
                  </a:lnTo>
                  <a:lnTo>
                    <a:pt x="179" y="34"/>
                  </a:lnTo>
                  <a:lnTo>
                    <a:pt x="196" y="39"/>
                  </a:lnTo>
                  <a:lnTo>
                    <a:pt x="206" y="46"/>
                  </a:lnTo>
                  <a:lnTo>
                    <a:pt x="217" y="48"/>
                  </a:lnTo>
                  <a:lnTo>
                    <a:pt x="236" y="41"/>
                  </a:lnTo>
                  <a:lnTo>
                    <a:pt x="256" y="36"/>
                  </a:lnTo>
                  <a:lnTo>
                    <a:pt x="272" y="38"/>
                  </a:lnTo>
                  <a:lnTo>
                    <a:pt x="298" y="31"/>
                  </a:lnTo>
                  <a:lnTo>
                    <a:pt x="323" y="27"/>
                  </a:lnTo>
                  <a:lnTo>
                    <a:pt x="324" y="34"/>
                  </a:lnTo>
                  <a:lnTo>
                    <a:pt x="337" y="30"/>
                  </a:lnTo>
                  <a:lnTo>
                    <a:pt x="348" y="22"/>
                  </a:lnTo>
                  <a:lnTo>
                    <a:pt x="355" y="24"/>
                  </a:lnTo>
                  <a:lnTo>
                    <a:pt x="358" y="39"/>
                  </a:lnTo>
                  <a:lnTo>
                    <a:pt x="387" y="28"/>
                  </a:lnTo>
                  <a:lnTo>
                    <a:pt x="375" y="39"/>
                  </a:lnTo>
                  <a:lnTo>
                    <a:pt x="393" y="37"/>
                  </a:lnTo>
                  <a:lnTo>
                    <a:pt x="402" y="33"/>
                  </a:lnTo>
                  <a:lnTo>
                    <a:pt x="416" y="34"/>
                  </a:lnTo>
                  <a:lnTo>
                    <a:pt x="427" y="40"/>
                  </a:lnTo>
                  <a:lnTo>
                    <a:pt x="449" y="46"/>
                  </a:lnTo>
                  <a:lnTo>
                    <a:pt x="464" y="48"/>
                  </a:lnTo>
                  <a:lnTo>
                    <a:pt x="477" y="48"/>
                  </a:lnTo>
                  <a:lnTo>
                    <a:pt x="485" y="56"/>
                  </a:lnTo>
                  <a:lnTo>
                    <a:pt x="460" y="64"/>
                  </a:lnTo>
                  <a:lnTo>
                    <a:pt x="479" y="67"/>
                  </a:lnTo>
                  <a:lnTo>
                    <a:pt x="515" y="65"/>
                  </a:lnTo>
                  <a:lnTo>
                    <a:pt x="527" y="62"/>
                  </a:lnTo>
                  <a:lnTo>
                    <a:pt x="532" y="72"/>
                  </a:lnTo>
                  <a:lnTo>
                    <a:pt x="552" y="64"/>
                  </a:lnTo>
                  <a:lnTo>
                    <a:pt x="546" y="57"/>
                  </a:lnTo>
                  <a:lnTo>
                    <a:pt x="560" y="52"/>
                  </a:lnTo>
                  <a:lnTo>
                    <a:pt x="575" y="51"/>
                  </a:lnTo>
                  <a:lnTo>
                    <a:pt x="586" y="49"/>
                  </a:lnTo>
                  <a:lnTo>
                    <a:pt x="593" y="54"/>
                  </a:lnTo>
                  <a:lnTo>
                    <a:pt x="598" y="62"/>
                  </a:lnTo>
                  <a:lnTo>
                    <a:pt x="612" y="61"/>
                  </a:lnTo>
                  <a:lnTo>
                    <a:pt x="628" y="68"/>
                  </a:lnTo>
                  <a:lnTo>
                    <a:pt x="649" y="65"/>
                  </a:lnTo>
                  <a:lnTo>
                    <a:pt x="667" y="65"/>
                  </a:lnTo>
                  <a:lnTo>
                    <a:pt x="674" y="56"/>
                  </a:lnTo>
                  <a:lnTo>
                    <a:pt x="687" y="53"/>
                  </a:lnTo>
                  <a:lnTo>
                    <a:pt x="702" y="58"/>
                  </a:lnTo>
                  <a:lnTo>
                    <a:pt x="689" y="74"/>
                  </a:lnTo>
                  <a:lnTo>
                    <a:pt x="707" y="61"/>
                  </a:lnTo>
                  <a:lnTo>
                    <a:pt x="717" y="61"/>
                  </a:lnTo>
                  <a:lnTo>
                    <a:pt x="736" y="45"/>
                  </a:lnTo>
                  <a:lnTo>
                    <a:pt x="731" y="35"/>
                  </a:lnTo>
                  <a:lnTo>
                    <a:pt x="723" y="28"/>
                  </a:lnTo>
                  <a:lnTo>
                    <a:pt x="739" y="11"/>
                  </a:lnTo>
                  <a:lnTo>
                    <a:pt x="763" y="0"/>
                  </a:lnTo>
                  <a:lnTo>
                    <a:pt x="777" y="2"/>
                  </a:lnTo>
                  <a:lnTo>
                    <a:pt x="783" y="9"/>
                  </a:lnTo>
                  <a:lnTo>
                    <a:pt x="783" y="27"/>
                  </a:lnTo>
                  <a:lnTo>
                    <a:pt x="766" y="35"/>
                  </a:lnTo>
                  <a:lnTo>
                    <a:pt x="786" y="38"/>
                  </a:lnTo>
                  <a:lnTo>
                    <a:pt x="773" y="54"/>
                  </a:lnTo>
                  <a:lnTo>
                    <a:pt x="800" y="42"/>
                  </a:lnTo>
                  <a:lnTo>
                    <a:pt x="806" y="52"/>
                  </a:lnTo>
                  <a:lnTo>
                    <a:pt x="793" y="64"/>
                  </a:lnTo>
                  <a:lnTo>
                    <a:pt x="797" y="75"/>
                  </a:lnTo>
                  <a:lnTo>
                    <a:pt x="819" y="64"/>
                  </a:lnTo>
                  <a:lnTo>
                    <a:pt x="838" y="49"/>
                  </a:lnTo>
                  <a:lnTo>
                    <a:pt x="852" y="32"/>
                  </a:lnTo>
                  <a:lnTo>
                    <a:pt x="869" y="33"/>
                  </a:lnTo>
                  <a:lnTo>
                    <a:pt x="884" y="36"/>
                  </a:lnTo>
                  <a:lnTo>
                    <a:pt x="895" y="43"/>
                  </a:lnTo>
                  <a:lnTo>
                    <a:pt x="890" y="51"/>
                  </a:lnTo>
                  <a:lnTo>
                    <a:pt x="874" y="60"/>
                  </a:lnTo>
                  <a:lnTo>
                    <a:pt x="877" y="68"/>
                  </a:lnTo>
                  <a:lnTo>
                    <a:pt x="870" y="77"/>
                  </a:lnTo>
                  <a:lnTo>
                    <a:pt x="838" y="88"/>
                  </a:lnTo>
                  <a:lnTo>
                    <a:pt x="819" y="91"/>
                  </a:lnTo>
                  <a:lnTo>
                    <a:pt x="809" y="86"/>
                  </a:lnTo>
                  <a:lnTo>
                    <a:pt x="800" y="94"/>
                  </a:lnTo>
                  <a:lnTo>
                    <a:pt x="777" y="108"/>
                  </a:lnTo>
                  <a:lnTo>
                    <a:pt x="769" y="116"/>
                  </a:lnTo>
                  <a:lnTo>
                    <a:pt x="746" y="127"/>
                  </a:lnTo>
                  <a:lnTo>
                    <a:pt x="726" y="128"/>
                  </a:lnTo>
                  <a:lnTo>
                    <a:pt x="712" y="135"/>
                  </a:lnTo>
                  <a:lnTo>
                    <a:pt x="703" y="146"/>
                  </a:lnTo>
                  <a:lnTo>
                    <a:pt x="686" y="148"/>
                  </a:lnTo>
                  <a:lnTo>
                    <a:pt x="660" y="162"/>
                  </a:lnTo>
                  <a:lnTo>
                    <a:pt x="632" y="182"/>
                  </a:lnTo>
                  <a:lnTo>
                    <a:pt x="618" y="195"/>
                  </a:lnTo>
                  <a:lnTo>
                    <a:pt x="603" y="216"/>
                  </a:lnTo>
                  <a:lnTo>
                    <a:pt x="621" y="219"/>
                  </a:lnTo>
                  <a:lnTo>
                    <a:pt x="617" y="235"/>
                  </a:lnTo>
                  <a:lnTo>
                    <a:pt x="614" y="248"/>
                  </a:lnTo>
                  <a:lnTo>
                    <a:pt x="636" y="245"/>
                  </a:lnTo>
                  <a:lnTo>
                    <a:pt x="657" y="253"/>
                  </a:lnTo>
                  <a:lnTo>
                    <a:pt x="666" y="259"/>
                  </a:lnTo>
                  <a:lnTo>
                    <a:pt x="672" y="268"/>
                  </a:lnTo>
                  <a:lnTo>
                    <a:pt x="686" y="273"/>
                  </a:lnTo>
                  <a:lnTo>
                    <a:pt x="697" y="280"/>
                  </a:lnTo>
                  <a:lnTo>
                    <a:pt x="719" y="282"/>
                  </a:lnTo>
                  <a:lnTo>
                    <a:pt x="733" y="283"/>
                  </a:lnTo>
                  <a:lnTo>
                    <a:pt x="723" y="299"/>
                  </a:lnTo>
                  <a:lnTo>
                    <a:pt x="717" y="316"/>
                  </a:lnTo>
                  <a:lnTo>
                    <a:pt x="717" y="337"/>
                  </a:lnTo>
                  <a:lnTo>
                    <a:pt x="731" y="354"/>
                  </a:lnTo>
                  <a:lnTo>
                    <a:pt x="745" y="348"/>
                  </a:lnTo>
                  <a:lnTo>
                    <a:pt x="761" y="330"/>
                  </a:lnTo>
                  <a:lnTo>
                    <a:pt x="768" y="301"/>
                  </a:lnTo>
                  <a:lnTo>
                    <a:pt x="763" y="292"/>
                  </a:lnTo>
                  <a:lnTo>
                    <a:pt x="790" y="283"/>
                  </a:lnTo>
                  <a:lnTo>
                    <a:pt x="812" y="271"/>
                  </a:lnTo>
                  <a:lnTo>
                    <a:pt x="826" y="258"/>
                  </a:lnTo>
                  <a:lnTo>
                    <a:pt x="831" y="246"/>
                  </a:lnTo>
                  <a:lnTo>
                    <a:pt x="830" y="231"/>
                  </a:lnTo>
                  <a:lnTo>
                    <a:pt x="820" y="218"/>
                  </a:lnTo>
                  <a:lnTo>
                    <a:pt x="847" y="199"/>
                  </a:lnTo>
                  <a:lnTo>
                    <a:pt x="850" y="184"/>
                  </a:lnTo>
                  <a:lnTo>
                    <a:pt x="861" y="157"/>
                  </a:lnTo>
                  <a:lnTo>
                    <a:pt x="873" y="153"/>
                  </a:lnTo>
                  <a:lnTo>
                    <a:pt x="892" y="158"/>
                  </a:lnTo>
                  <a:lnTo>
                    <a:pt x="905" y="159"/>
                  </a:lnTo>
                  <a:lnTo>
                    <a:pt x="918" y="155"/>
                  </a:lnTo>
                  <a:lnTo>
                    <a:pt x="928" y="161"/>
                  </a:lnTo>
                  <a:lnTo>
                    <a:pt x="938" y="171"/>
                  </a:lnTo>
                  <a:lnTo>
                    <a:pt x="939" y="177"/>
                  </a:lnTo>
                  <a:lnTo>
                    <a:pt x="962" y="179"/>
                  </a:lnTo>
                  <a:lnTo>
                    <a:pt x="954" y="194"/>
                  </a:lnTo>
                  <a:lnTo>
                    <a:pt x="947" y="215"/>
                  </a:lnTo>
                  <a:lnTo>
                    <a:pt x="958" y="218"/>
                  </a:lnTo>
                  <a:lnTo>
                    <a:pt x="963" y="228"/>
                  </a:lnTo>
                  <a:lnTo>
                    <a:pt x="987" y="219"/>
                  </a:lnTo>
                  <a:lnTo>
                    <a:pt x="1009" y="199"/>
                  </a:lnTo>
                  <a:lnTo>
                    <a:pt x="1022" y="191"/>
                  </a:lnTo>
                  <a:lnTo>
                    <a:pt x="1025" y="207"/>
                  </a:lnTo>
                  <a:lnTo>
                    <a:pt x="1033" y="229"/>
                  </a:lnTo>
                  <a:lnTo>
                    <a:pt x="1039" y="251"/>
                  </a:lnTo>
                  <a:lnTo>
                    <a:pt x="1028" y="262"/>
                  </a:lnTo>
                  <a:lnTo>
                    <a:pt x="1043" y="272"/>
                  </a:lnTo>
                  <a:lnTo>
                    <a:pt x="1051" y="282"/>
                  </a:lnTo>
                  <a:lnTo>
                    <a:pt x="1072" y="287"/>
                  </a:lnTo>
                  <a:lnTo>
                    <a:pt x="1079" y="292"/>
                  </a:lnTo>
                  <a:lnTo>
                    <a:pt x="1079" y="308"/>
                  </a:lnTo>
                  <a:lnTo>
                    <a:pt x="1089" y="310"/>
                  </a:lnTo>
                  <a:lnTo>
                    <a:pt x="1092" y="317"/>
                  </a:lnTo>
                  <a:lnTo>
                    <a:pt x="1086" y="337"/>
                  </a:lnTo>
                  <a:lnTo>
                    <a:pt x="1074" y="344"/>
                  </a:lnTo>
                  <a:lnTo>
                    <a:pt x="1061" y="351"/>
                  </a:lnTo>
                  <a:lnTo>
                    <a:pt x="1035" y="357"/>
                  </a:lnTo>
                  <a:lnTo>
                    <a:pt x="1012" y="372"/>
                  </a:lnTo>
                  <a:lnTo>
                    <a:pt x="986" y="375"/>
                  </a:lnTo>
                  <a:lnTo>
                    <a:pt x="957" y="371"/>
                  </a:lnTo>
                  <a:lnTo>
                    <a:pt x="935" y="371"/>
                  </a:lnTo>
                  <a:lnTo>
                    <a:pt x="919" y="372"/>
                  </a:lnTo>
                  <a:lnTo>
                    <a:pt x="903" y="385"/>
                  </a:lnTo>
                  <a:lnTo>
                    <a:pt x="880" y="394"/>
                  </a:lnTo>
                  <a:lnTo>
                    <a:pt x="851" y="418"/>
                  </a:lnTo>
                  <a:lnTo>
                    <a:pt x="827" y="436"/>
                  </a:lnTo>
                  <a:lnTo>
                    <a:pt x="841" y="433"/>
                  </a:lnTo>
                  <a:lnTo>
                    <a:pt x="873" y="408"/>
                  </a:lnTo>
                  <a:lnTo>
                    <a:pt x="910" y="393"/>
                  </a:lnTo>
                  <a:lnTo>
                    <a:pt x="932" y="391"/>
                  </a:lnTo>
                  <a:lnTo>
                    <a:pt x="942" y="400"/>
                  </a:lnTo>
                  <a:lnTo>
                    <a:pt x="924" y="412"/>
                  </a:lnTo>
                  <a:lnTo>
                    <a:pt x="922" y="432"/>
                  </a:lnTo>
                  <a:lnTo>
                    <a:pt x="923" y="446"/>
                  </a:lnTo>
                  <a:lnTo>
                    <a:pt x="939" y="456"/>
                  </a:lnTo>
                  <a:lnTo>
                    <a:pt x="965" y="453"/>
                  </a:lnTo>
                  <a:lnTo>
                    <a:pt x="985" y="432"/>
                  </a:lnTo>
                  <a:lnTo>
                    <a:pt x="983" y="445"/>
                  </a:lnTo>
                  <a:lnTo>
                    <a:pt x="990" y="452"/>
                  </a:lnTo>
                  <a:lnTo>
                    <a:pt x="968" y="465"/>
                  </a:lnTo>
                  <a:lnTo>
                    <a:pt x="931" y="476"/>
                  </a:lnTo>
                  <a:lnTo>
                    <a:pt x="914" y="483"/>
                  </a:lnTo>
                  <a:lnTo>
                    <a:pt x="893" y="496"/>
                  </a:lnTo>
                  <a:lnTo>
                    <a:pt x="882" y="495"/>
                  </a:lnTo>
                  <a:lnTo>
                    <a:pt x="886" y="479"/>
                  </a:lnTo>
                  <a:lnTo>
                    <a:pt x="917" y="464"/>
                  </a:lnTo>
                  <a:lnTo>
                    <a:pt x="894" y="465"/>
                  </a:lnTo>
                  <a:lnTo>
                    <a:pt x="876" y="467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7F9E817B-9B52-4B88-B845-BE8381969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3680" y="1955054"/>
              <a:ext cx="363548" cy="137707"/>
            </a:xfrm>
            <a:custGeom>
              <a:avLst/>
              <a:gdLst>
                <a:gd name="T0" fmla="*/ 92 w 198"/>
                <a:gd name="T1" fmla="*/ 3 h 75"/>
                <a:gd name="T2" fmla="*/ 77 w 198"/>
                <a:gd name="T3" fmla="*/ 9 h 75"/>
                <a:gd name="T4" fmla="*/ 109 w 198"/>
                <a:gd name="T5" fmla="*/ 5 h 75"/>
                <a:gd name="T6" fmla="*/ 117 w 198"/>
                <a:gd name="T7" fmla="*/ 13 h 75"/>
                <a:gd name="T8" fmla="*/ 138 w 198"/>
                <a:gd name="T9" fmla="*/ 5 h 75"/>
                <a:gd name="T10" fmla="*/ 143 w 198"/>
                <a:gd name="T11" fmla="*/ 10 h 75"/>
                <a:gd name="T12" fmla="*/ 137 w 198"/>
                <a:gd name="T13" fmla="*/ 25 h 75"/>
                <a:gd name="T14" fmla="*/ 149 w 198"/>
                <a:gd name="T15" fmla="*/ 19 h 75"/>
                <a:gd name="T16" fmla="*/ 158 w 198"/>
                <a:gd name="T17" fmla="*/ 3 h 75"/>
                <a:gd name="T18" fmla="*/ 171 w 198"/>
                <a:gd name="T19" fmla="*/ 0 h 75"/>
                <a:gd name="T20" fmla="*/ 180 w 198"/>
                <a:gd name="T21" fmla="*/ 3 h 75"/>
                <a:gd name="T22" fmla="*/ 186 w 198"/>
                <a:gd name="T23" fmla="*/ 9 h 75"/>
                <a:gd name="T24" fmla="*/ 178 w 198"/>
                <a:gd name="T25" fmla="*/ 24 h 75"/>
                <a:gd name="T26" fmla="*/ 171 w 198"/>
                <a:gd name="T27" fmla="*/ 35 h 75"/>
                <a:gd name="T28" fmla="*/ 183 w 198"/>
                <a:gd name="T29" fmla="*/ 43 h 75"/>
                <a:gd name="T30" fmla="*/ 198 w 198"/>
                <a:gd name="T31" fmla="*/ 51 h 75"/>
                <a:gd name="T32" fmla="*/ 191 w 198"/>
                <a:gd name="T33" fmla="*/ 58 h 75"/>
                <a:gd name="T34" fmla="*/ 169 w 198"/>
                <a:gd name="T35" fmla="*/ 59 h 75"/>
                <a:gd name="T36" fmla="*/ 171 w 198"/>
                <a:gd name="T37" fmla="*/ 65 h 75"/>
                <a:gd name="T38" fmla="*/ 163 w 198"/>
                <a:gd name="T39" fmla="*/ 71 h 75"/>
                <a:gd name="T40" fmla="*/ 143 w 198"/>
                <a:gd name="T41" fmla="*/ 69 h 75"/>
                <a:gd name="T42" fmla="*/ 126 w 198"/>
                <a:gd name="T43" fmla="*/ 64 h 75"/>
                <a:gd name="T44" fmla="*/ 111 w 198"/>
                <a:gd name="T45" fmla="*/ 65 h 75"/>
                <a:gd name="T46" fmla="*/ 83 w 198"/>
                <a:gd name="T47" fmla="*/ 71 h 75"/>
                <a:gd name="T48" fmla="*/ 49 w 198"/>
                <a:gd name="T49" fmla="*/ 73 h 75"/>
                <a:gd name="T50" fmla="*/ 26 w 198"/>
                <a:gd name="T51" fmla="*/ 75 h 75"/>
                <a:gd name="T52" fmla="*/ 26 w 198"/>
                <a:gd name="T53" fmla="*/ 67 h 75"/>
                <a:gd name="T54" fmla="*/ 15 w 198"/>
                <a:gd name="T55" fmla="*/ 63 h 75"/>
                <a:gd name="T56" fmla="*/ 1 w 198"/>
                <a:gd name="T57" fmla="*/ 64 h 75"/>
                <a:gd name="T58" fmla="*/ 0 w 198"/>
                <a:gd name="T59" fmla="*/ 52 h 75"/>
                <a:gd name="T60" fmla="*/ 9 w 198"/>
                <a:gd name="T61" fmla="*/ 50 h 75"/>
                <a:gd name="T62" fmla="*/ 31 w 198"/>
                <a:gd name="T63" fmla="*/ 47 h 75"/>
                <a:gd name="T64" fmla="*/ 47 w 198"/>
                <a:gd name="T65" fmla="*/ 48 h 75"/>
                <a:gd name="T66" fmla="*/ 66 w 198"/>
                <a:gd name="T67" fmla="*/ 45 h 75"/>
                <a:gd name="T68" fmla="*/ 46 w 198"/>
                <a:gd name="T69" fmla="*/ 42 h 75"/>
                <a:gd name="T70" fmla="*/ 20 w 198"/>
                <a:gd name="T71" fmla="*/ 43 h 75"/>
                <a:gd name="T72" fmla="*/ 3 w 198"/>
                <a:gd name="T73" fmla="*/ 43 h 75"/>
                <a:gd name="T74" fmla="*/ 3 w 198"/>
                <a:gd name="T75" fmla="*/ 37 h 75"/>
                <a:gd name="T76" fmla="*/ 37 w 198"/>
                <a:gd name="T77" fmla="*/ 30 h 75"/>
                <a:gd name="T78" fmla="*/ 19 w 198"/>
                <a:gd name="T79" fmla="*/ 31 h 75"/>
                <a:gd name="T80" fmla="*/ 3 w 198"/>
                <a:gd name="T81" fmla="*/ 26 h 75"/>
                <a:gd name="T82" fmla="*/ 26 w 198"/>
                <a:gd name="T83" fmla="*/ 15 h 75"/>
                <a:gd name="T84" fmla="*/ 41 w 198"/>
                <a:gd name="T85" fmla="*/ 9 h 75"/>
                <a:gd name="T86" fmla="*/ 83 w 198"/>
                <a:gd name="T87" fmla="*/ 0 h 75"/>
                <a:gd name="T88" fmla="*/ 92 w 198"/>
                <a:gd name="T89" fmla="*/ 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8" h="75">
                  <a:moveTo>
                    <a:pt x="92" y="3"/>
                  </a:moveTo>
                  <a:lnTo>
                    <a:pt x="77" y="9"/>
                  </a:lnTo>
                  <a:lnTo>
                    <a:pt x="109" y="5"/>
                  </a:lnTo>
                  <a:lnTo>
                    <a:pt x="117" y="13"/>
                  </a:lnTo>
                  <a:lnTo>
                    <a:pt x="138" y="5"/>
                  </a:lnTo>
                  <a:lnTo>
                    <a:pt x="143" y="10"/>
                  </a:lnTo>
                  <a:lnTo>
                    <a:pt x="137" y="25"/>
                  </a:lnTo>
                  <a:lnTo>
                    <a:pt x="149" y="19"/>
                  </a:lnTo>
                  <a:lnTo>
                    <a:pt x="158" y="3"/>
                  </a:lnTo>
                  <a:lnTo>
                    <a:pt x="171" y="0"/>
                  </a:lnTo>
                  <a:lnTo>
                    <a:pt x="180" y="3"/>
                  </a:lnTo>
                  <a:lnTo>
                    <a:pt x="186" y="9"/>
                  </a:lnTo>
                  <a:lnTo>
                    <a:pt x="178" y="24"/>
                  </a:lnTo>
                  <a:lnTo>
                    <a:pt x="171" y="35"/>
                  </a:lnTo>
                  <a:lnTo>
                    <a:pt x="183" y="43"/>
                  </a:lnTo>
                  <a:lnTo>
                    <a:pt x="198" y="51"/>
                  </a:lnTo>
                  <a:lnTo>
                    <a:pt x="191" y="58"/>
                  </a:lnTo>
                  <a:lnTo>
                    <a:pt x="169" y="59"/>
                  </a:lnTo>
                  <a:lnTo>
                    <a:pt x="171" y="65"/>
                  </a:lnTo>
                  <a:lnTo>
                    <a:pt x="163" y="71"/>
                  </a:lnTo>
                  <a:lnTo>
                    <a:pt x="143" y="69"/>
                  </a:lnTo>
                  <a:lnTo>
                    <a:pt x="126" y="64"/>
                  </a:lnTo>
                  <a:lnTo>
                    <a:pt x="111" y="65"/>
                  </a:lnTo>
                  <a:lnTo>
                    <a:pt x="83" y="71"/>
                  </a:lnTo>
                  <a:lnTo>
                    <a:pt x="49" y="73"/>
                  </a:lnTo>
                  <a:lnTo>
                    <a:pt x="26" y="75"/>
                  </a:lnTo>
                  <a:lnTo>
                    <a:pt x="26" y="67"/>
                  </a:lnTo>
                  <a:lnTo>
                    <a:pt x="15" y="63"/>
                  </a:lnTo>
                  <a:lnTo>
                    <a:pt x="1" y="64"/>
                  </a:lnTo>
                  <a:lnTo>
                    <a:pt x="0" y="52"/>
                  </a:lnTo>
                  <a:lnTo>
                    <a:pt x="9" y="50"/>
                  </a:lnTo>
                  <a:lnTo>
                    <a:pt x="31" y="47"/>
                  </a:lnTo>
                  <a:lnTo>
                    <a:pt x="47" y="48"/>
                  </a:lnTo>
                  <a:lnTo>
                    <a:pt x="66" y="45"/>
                  </a:lnTo>
                  <a:lnTo>
                    <a:pt x="46" y="42"/>
                  </a:lnTo>
                  <a:lnTo>
                    <a:pt x="20" y="43"/>
                  </a:lnTo>
                  <a:lnTo>
                    <a:pt x="3" y="43"/>
                  </a:lnTo>
                  <a:lnTo>
                    <a:pt x="3" y="37"/>
                  </a:lnTo>
                  <a:lnTo>
                    <a:pt x="37" y="30"/>
                  </a:lnTo>
                  <a:lnTo>
                    <a:pt x="19" y="31"/>
                  </a:lnTo>
                  <a:lnTo>
                    <a:pt x="3" y="26"/>
                  </a:lnTo>
                  <a:lnTo>
                    <a:pt x="26" y="15"/>
                  </a:lnTo>
                  <a:lnTo>
                    <a:pt x="41" y="9"/>
                  </a:lnTo>
                  <a:lnTo>
                    <a:pt x="83" y="0"/>
                  </a:lnTo>
                  <a:lnTo>
                    <a:pt x="92" y="3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45" name="Freeform 45">
              <a:extLst>
                <a:ext uri="{FF2B5EF4-FFF2-40B4-BE49-F238E27FC236}">
                  <a16:creationId xmlns:a16="http://schemas.microsoft.com/office/drawing/2014/main" id="{29D3F0AF-D024-45C4-9763-9158F7B68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6014" y="1945875"/>
              <a:ext cx="51410" cy="23870"/>
            </a:xfrm>
            <a:custGeom>
              <a:avLst/>
              <a:gdLst>
                <a:gd name="T0" fmla="*/ 28 w 28"/>
                <a:gd name="T1" fmla="*/ 3 h 13"/>
                <a:gd name="T2" fmla="*/ 7 w 28"/>
                <a:gd name="T3" fmla="*/ 13 h 13"/>
                <a:gd name="T4" fmla="*/ 0 w 28"/>
                <a:gd name="T5" fmla="*/ 3 h 13"/>
                <a:gd name="T6" fmla="*/ 6 w 28"/>
                <a:gd name="T7" fmla="*/ 0 h 13"/>
                <a:gd name="T8" fmla="*/ 22 w 28"/>
                <a:gd name="T9" fmla="*/ 0 h 13"/>
                <a:gd name="T10" fmla="*/ 28 w 28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3">
                  <a:moveTo>
                    <a:pt x="28" y="3"/>
                  </a:moveTo>
                  <a:lnTo>
                    <a:pt x="7" y="13"/>
                  </a:lnTo>
                  <a:lnTo>
                    <a:pt x="0" y="3"/>
                  </a:lnTo>
                  <a:lnTo>
                    <a:pt x="6" y="0"/>
                  </a:lnTo>
                  <a:lnTo>
                    <a:pt x="22" y="0"/>
                  </a:lnTo>
                  <a:lnTo>
                    <a:pt x="28" y="3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46" name="Freeform 46">
              <a:extLst>
                <a:ext uri="{FF2B5EF4-FFF2-40B4-BE49-F238E27FC236}">
                  <a16:creationId xmlns:a16="http://schemas.microsoft.com/office/drawing/2014/main" id="{688C62C3-1B07-4956-81B1-FC0C8BB79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5008" y="1942202"/>
              <a:ext cx="91805" cy="29377"/>
            </a:xfrm>
            <a:custGeom>
              <a:avLst/>
              <a:gdLst>
                <a:gd name="T0" fmla="*/ 50 w 50"/>
                <a:gd name="T1" fmla="*/ 10 h 16"/>
                <a:gd name="T2" fmla="*/ 48 w 50"/>
                <a:gd name="T3" fmla="*/ 14 h 16"/>
                <a:gd name="T4" fmla="*/ 36 w 50"/>
                <a:gd name="T5" fmla="*/ 13 h 16"/>
                <a:gd name="T6" fmla="*/ 24 w 50"/>
                <a:gd name="T7" fmla="*/ 13 h 16"/>
                <a:gd name="T8" fmla="*/ 9 w 50"/>
                <a:gd name="T9" fmla="*/ 16 h 16"/>
                <a:gd name="T10" fmla="*/ 7 w 50"/>
                <a:gd name="T11" fmla="*/ 14 h 16"/>
                <a:gd name="T12" fmla="*/ 0 w 50"/>
                <a:gd name="T13" fmla="*/ 6 h 16"/>
                <a:gd name="T14" fmla="*/ 5 w 50"/>
                <a:gd name="T15" fmla="*/ 1 h 16"/>
                <a:gd name="T16" fmla="*/ 12 w 50"/>
                <a:gd name="T17" fmla="*/ 0 h 16"/>
                <a:gd name="T18" fmla="*/ 36 w 50"/>
                <a:gd name="T19" fmla="*/ 2 h 16"/>
                <a:gd name="T20" fmla="*/ 50 w 50"/>
                <a:gd name="T2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16">
                  <a:moveTo>
                    <a:pt x="50" y="10"/>
                  </a:moveTo>
                  <a:lnTo>
                    <a:pt x="48" y="14"/>
                  </a:lnTo>
                  <a:lnTo>
                    <a:pt x="36" y="13"/>
                  </a:lnTo>
                  <a:lnTo>
                    <a:pt x="24" y="13"/>
                  </a:lnTo>
                  <a:lnTo>
                    <a:pt x="9" y="16"/>
                  </a:lnTo>
                  <a:lnTo>
                    <a:pt x="7" y="14"/>
                  </a:lnTo>
                  <a:lnTo>
                    <a:pt x="0" y="6"/>
                  </a:lnTo>
                  <a:lnTo>
                    <a:pt x="5" y="1"/>
                  </a:lnTo>
                  <a:lnTo>
                    <a:pt x="12" y="0"/>
                  </a:lnTo>
                  <a:lnTo>
                    <a:pt x="36" y="2"/>
                  </a:lnTo>
                  <a:lnTo>
                    <a:pt x="50" y="1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47" name="Freeform 47">
              <a:extLst>
                <a:ext uri="{FF2B5EF4-FFF2-40B4-BE49-F238E27FC236}">
                  <a16:creationId xmlns:a16="http://schemas.microsoft.com/office/drawing/2014/main" id="{E4FF5D49-9ED5-4439-8D1D-46AD14684E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8971" y="1940365"/>
              <a:ext cx="545322" cy="354366"/>
            </a:xfrm>
            <a:custGeom>
              <a:avLst/>
              <a:gdLst>
                <a:gd name="T0" fmla="*/ 67 w 297"/>
                <a:gd name="T1" fmla="*/ 20 h 193"/>
                <a:gd name="T2" fmla="*/ 123 w 297"/>
                <a:gd name="T3" fmla="*/ 1 h 193"/>
                <a:gd name="T4" fmla="*/ 120 w 297"/>
                <a:gd name="T5" fmla="*/ 27 h 193"/>
                <a:gd name="T6" fmla="*/ 163 w 297"/>
                <a:gd name="T7" fmla="*/ 16 h 193"/>
                <a:gd name="T8" fmla="*/ 194 w 297"/>
                <a:gd name="T9" fmla="*/ 31 h 193"/>
                <a:gd name="T10" fmla="*/ 215 w 297"/>
                <a:gd name="T11" fmla="*/ 34 h 193"/>
                <a:gd name="T12" fmla="*/ 245 w 297"/>
                <a:gd name="T13" fmla="*/ 51 h 193"/>
                <a:gd name="T14" fmla="*/ 255 w 297"/>
                <a:gd name="T15" fmla="*/ 72 h 193"/>
                <a:gd name="T16" fmla="*/ 250 w 297"/>
                <a:gd name="T17" fmla="*/ 90 h 193"/>
                <a:gd name="T18" fmla="*/ 278 w 297"/>
                <a:gd name="T19" fmla="*/ 108 h 193"/>
                <a:gd name="T20" fmla="*/ 287 w 297"/>
                <a:gd name="T21" fmla="*/ 121 h 193"/>
                <a:gd name="T22" fmla="*/ 243 w 297"/>
                <a:gd name="T23" fmla="*/ 134 h 193"/>
                <a:gd name="T24" fmla="*/ 214 w 297"/>
                <a:gd name="T25" fmla="*/ 120 h 193"/>
                <a:gd name="T26" fmla="*/ 216 w 297"/>
                <a:gd name="T27" fmla="*/ 139 h 193"/>
                <a:gd name="T28" fmla="*/ 232 w 297"/>
                <a:gd name="T29" fmla="*/ 151 h 193"/>
                <a:gd name="T30" fmla="*/ 221 w 297"/>
                <a:gd name="T31" fmla="*/ 180 h 193"/>
                <a:gd name="T32" fmla="*/ 182 w 297"/>
                <a:gd name="T33" fmla="*/ 162 h 193"/>
                <a:gd name="T34" fmla="*/ 200 w 297"/>
                <a:gd name="T35" fmla="*/ 187 h 193"/>
                <a:gd name="T36" fmla="*/ 168 w 297"/>
                <a:gd name="T37" fmla="*/ 186 h 193"/>
                <a:gd name="T38" fmla="*/ 133 w 297"/>
                <a:gd name="T39" fmla="*/ 168 h 193"/>
                <a:gd name="T40" fmla="*/ 126 w 297"/>
                <a:gd name="T41" fmla="*/ 154 h 193"/>
                <a:gd name="T42" fmla="*/ 110 w 297"/>
                <a:gd name="T43" fmla="*/ 151 h 193"/>
                <a:gd name="T44" fmla="*/ 64 w 297"/>
                <a:gd name="T45" fmla="*/ 148 h 193"/>
                <a:gd name="T46" fmla="*/ 104 w 297"/>
                <a:gd name="T47" fmla="*/ 135 h 193"/>
                <a:gd name="T48" fmla="*/ 131 w 297"/>
                <a:gd name="T49" fmla="*/ 127 h 193"/>
                <a:gd name="T50" fmla="*/ 166 w 297"/>
                <a:gd name="T51" fmla="*/ 103 h 193"/>
                <a:gd name="T52" fmla="*/ 166 w 297"/>
                <a:gd name="T53" fmla="*/ 90 h 193"/>
                <a:gd name="T54" fmla="*/ 131 w 297"/>
                <a:gd name="T55" fmla="*/ 77 h 193"/>
                <a:gd name="T56" fmla="*/ 135 w 297"/>
                <a:gd name="T57" fmla="*/ 63 h 193"/>
                <a:gd name="T58" fmla="*/ 119 w 297"/>
                <a:gd name="T59" fmla="*/ 57 h 193"/>
                <a:gd name="T60" fmla="*/ 86 w 297"/>
                <a:gd name="T61" fmla="*/ 63 h 193"/>
                <a:gd name="T62" fmla="*/ 23 w 297"/>
                <a:gd name="T63" fmla="*/ 55 h 193"/>
                <a:gd name="T64" fmla="*/ 0 w 297"/>
                <a:gd name="T65" fmla="*/ 47 h 193"/>
                <a:gd name="T66" fmla="*/ 2 w 297"/>
                <a:gd name="T67" fmla="*/ 40 h 193"/>
                <a:gd name="T68" fmla="*/ 33 w 297"/>
                <a:gd name="T69" fmla="*/ 11 h 193"/>
                <a:gd name="T70" fmla="*/ 83 w 297"/>
                <a:gd name="T71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7" h="193">
                  <a:moveTo>
                    <a:pt x="66" y="10"/>
                  </a:moveTo>
                  <a:lnTo>
                    <a:pt x="67" y="20"/>
                  </a:lnTo>
                  <a:lnTo>
                    <a:pt x="88" y="7"/>
                  </a:lnTo>
                  <a:lnTo>
                    <a:pt x="123" y="1"/>
                  </a:lnTo>
                  <a:lnTo>
                    <a:pt x="130" y="17"/>
                  </a:lnTo>
                  <a:lnTo>
                    <a:pt x="120" y="27"/>
                  </a:lnTo>
                  <a:lnTo>
                    <a:pt x="147" y="23"/>
                  </a:lnTo>
                  <a:lnTo>
                    <a:pt x="163" y="16"/>
                  </a:lnTo>
                  <a:lnTo>
                    <a:pt x="183" y="24"/>
                  </a:lnTo>
                  <a:lnTo>
                    <a:pt x="194" y="31"/>
                  </a:lnTo>
                  <a:lnTo>
                    <a:pt x="190" y="38"/>
                  </a:lnTo>
                  <a:lnTo>
                    <a:pt x="215" y="34"/>
                  </a:lnTo>
                  <a:lnTo>
                    <a:pt x="221" y="45"/>
                  </a:lnTo>
                  <a:lnTo>
                    <a:pt x="245" y="51"/>
                  </a:lnTo>
                  <a:lnTo>
                    <a:pt x="252" y="57"/>
                  </a:lnTo>
                  <a:lnTo>
                    <a:pt x="255" y="72"/>
                  </a:lnTo>
                  <a:lnTo>
                    <a:pt x="227" y="80"/>
                  </a:lnTo>
                  <a:lnTo>
                    <a:pt x="250" y="90"/>
                  </a:lnTo>
                  <a:lnTo>
                    <a:pt x="268" y="94"/>
                  </a:lnTo>
                  <a:lnTo>
                    <a:pt x="278" y="108"/>
                  </a:lnTo>
                  <a:lnTo>
                    <a:pt x="297" y="110"/>
                  </a:lnTo>
                  <a:lnTo>
                    <a:pt x="287" y="121"/>
                  </a:lnTo>
                  <a:lnTo>
                    <a:pt x="255" y="140"/>
                  </a:lnTo>
                  <a:lnTo>
                    <a:pt x="243" y="134"/>
                  </a:lnTo>
                  <a:lnTo>
                    <a:pt x="232" y="117"/>
                  </a:lnTo>
                  <a:lnTo>
                    <a:pt x="214" y="120"/>
                  </a:lnTo>
                  <a:lnTo>
                    <a:pt x="208" y="129"/>
                  </a:lnTo>
                  <a:lnTo>
                    <a:pt x="216" y="139"/>
                  </a:lnTo>
                  <a:lnTo>
                    <a:pt x="229" y="146"/>
                  </a:lnTo>
                  <a:lnTo>
                    <a:pt x="232" y="151"/>
                  </a:lnTo>
                  <a:lnTo>
                    <a:pt x="231" y="168"/>
                  </a:lnTo>
                  <a:lnTo>
                    <a:pt x="221" y="180"/>
                  </a:lnTo>
                  <a:lnTo>
                    <a:pt x="207" y="175"/>
                  </a:lnTo>
                  <a:lnTo>
                    <a:pt x="182" y="162"/>
                  </a:lnTo>
                  <a:lnTo>
                    <a:pt x="192" y="177"/>
                  </a:lnTo>
                  <a:lnTo>
                    <a:pt x="200" y="187"/>
                  </a:lnTo>
                  <a:lnTo>
                    <a:pt x="199" y="193"/>
                  </a:lnTo>
                  <a:lnTo>
                    <a:pt x="168" y="186"/>
                  </a:lnTo>
                  <a:lnTo>
                    <a:pt x="145" y="176"/>
                  </a:lnTo>
                  <a:lnTo>
                    <a:pt x="133" y="168"/>
                  </a:lnTo>
                  <a:lnTo>
                    <a:pt x="141" y="163"/>
                  </a:lnTo>
                  <a:lnTo>
                    <a:pt x="126" y="154"/>
                  </a:lnTo>
                  <a:lnTo>
                    <a:pt x="113" y="146"/>
                  </a:lnTo>
                  <a:lnTo>
                    <a:pt x="110" y="151"/>
                  </a:lnTo>
                  <a:lnTo>
                    <a:pt x="71" y="154"/>
                  </a:lnTo>
                  <a:lnTo>
                    <a:pt x="64" y="148"/>
                  </a:lnTo>
                  <a:lnTo>
                    <a:pt x="80" y="136"/>
                  </a:lnTo>
                  <a:lnTo>
                    <a:pt x="104" y="135"/>
                  </a:lnTo>
                  <a:lnTo>
                    <a:pt x="131" y="133"/>
                  </a:lnTo>
                  <a:lnTo>
                    <a:pt x="131" y="127"/>
                  </a:lnTo>
                  <a:lnTo>
                    <a:pt x="140" y="119"/>
                  </a:lnTo>
                  <a:lnTo>
                    <a:pt x="166" y="103"/>
                  </a:lnTo>
                  <a:lnTo>
                    <a:pt x="168" y="96"/>
                  </a:lnTo>
                  <a:lnTo>
                    <a:pt x="166" y="90"/>
                  </a:lnTo>
                  <a:lnTo>
                    <a:pt x="152" y="83"/>
                  </a:lnTo>
                  <a:lnTo>
                    <a:pt x="131" y="77"/>
                  </a:lnTo>
                  <a:lnTo>
                    <a:pt x="141" y="73"/>
                  </a:lnTo>
                  <a:lnTo>
                    <a:pt x="135" y="63"/>
                  </a:lnTo>
                  <a:lnTo>
                    <a:pt x="125" y="62"/>
                  </a:lnTo>
                  <a:lnTo>
                    <a:pt x="119" y="57"/>
                  </a:lnTo>
                  <a:lnTo>
                    <a:pt x="110" y="61"/>
                  </a:lnTo>
                  <a:lnTo>
                    <a:pt x="86" y="63"/>
                  </a:lnTo>
                  <a:lnTo>
                    <a:pt x="45" y="60"/>
                  </a:lnTo>
                  <a:lnTo>
                    <a:pt x="23" y="55"/>
                  </a:lnTo>
                  <a:lnTo>
                    <a:pt x="5" y="53"/>
                  </a:lnTo>
                  <a:lnTo>
                    <a:pt x="0" y="47"/>
                  </a:lnTo>
                  <a:lnTo>
                    <a:pt x="19" y="40"/>
                  </a:lnTo>
                  <a:lnTo>
                    <a:pt x="2" y="40"/>
                  </a:lnTo>
                  <a:lnTo>
                    <a:pt x="11" y="24"/>
                  </a:lnTo>
                  <a:lnTo>
                    <a:pt x="33" y="11"/>
                  </a:lnTo>
                  <a:lnTo>
                    <a:pt x="51" y="4"/>
                  </a:lnTo>
                  <a:lnTo>
                    <a:pt x="83" y="0"/>
                  </a:lnTo>
                  <a:lnTo>
                    <a:pt x="66" y="1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48" name="Freeform 48">
              <a:extLst>
                <a:ext uri="{FF2B5EF4-FFF2-40B4-BE49-F238E27FC236}">
                  <a16:creationId xmlns:a16="http://schemas.microsoft.com/office/drawing/2014/main" id="{D166C738-0DC1-48FB-B9BE-5036AA3E9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2114" y="1940365"/>
              <a:ext cx="145050" cy="71607"/>
            </a:xfrm>
            <a:custGeom>
              <a:avLst/>
              <a:gdLst>
                <a:gd name="T0" fmla="*/ 46 w 79"/>
                <a:gd name="T1" fmla="*/ 0 h 39"/>
                <a:gd name="T2" fmla="*/ 57 w 79"/>
                <a:gd name="T3" fmla="*/ 3 h 39"/>
                <a:gd name="T4" fmla="*/ 79 w 79"/>
                <a:gd name="T5" fmla="*/ 1 h 39"/>
                <a:gd name="T6" fmla="*/ 77 w 79"/>
                <a:gd name="T7" fmla="*/ 6 h 39"/>
                <a:gd name="T8" fmla="*/ 60 w 79"/>
                <a:gd name="T9" fmla="*/ 13 h 39"/>
                <a:gd name="T10" fmla="*/ 71 w 79"/>
                <a:gd name="T11" fmla="*/ 19 h 39"/>
                <a:gd name="T12" fmla="*/ 55 w 79"/>
                <a:gd name="T13" fmla="*/ 33 h 39"/>
                <a:gd name="T14" fmla="*/ 31 w 79"/>
                <a:gd name="T15" fmla="*/ 39 h 39"/>
                <a:gd name="T16" fmla="*/ 20 w 79"/>
                <a:gd name="T17" fmla="*/ 38 h 39"/>
                <a:gd name="T18" fmla="*/ 18 w 79"/>
                <a:gd name="T19" fmla="*/ 32 h 39"/>
                <a:gd name="T20" fmla="*/ 0 w 79"/>
                <a:gd name="T21" fmla="*/ 20 h 39"/>
                <a:gd name="T22" fmla="*/ 6 w 79"/>
                <a:gd name="T23" fmla="*/ 15 h 39"/>
                <a:gd name="T24" fmla="*/ 27 w 79"/>
                <a:gd name="T25" fmla="*/ 17 h 39"/>
                <a:gd name="T26" fmla="*/ 25 w 79"/>
                <a:gd name="T27" fmla="*/ 7 h 39"/>
                <a:gd name="T28" fmla="*/ 46 w 79"/>
                <a:gd name="T2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" h="39">
                  <a:moveTo>
                    <a:pt x="46" y="0"/>
                  </a:moveTo>
                  <a:lnTo>
                    <a:pt x="57" y="3"/>
                  </a:lnTo>
                  <a:lnTo>
                    <a:pt x="79" y="1"/>
                  </a:lnTo>
                  <a:lnTo>
                    <a:pt x="77" y="6"/>
                  </a:lnTo>
                  <a:lnTo>
                    <a:pt x="60" y="13"/>
                  </a:lnTo>
                  <a:lnTo>
                    <a:pt x="71" y="19"/>
                  </a:lnTo>
                  <a:lnTo>
                    <a:pt x="55" y="33"/>
                  </a:lnTo>
                  <a:lnTo>
                    <a:pt x="31" y="39"/>
                  </a:lnTo>
                  <a:lnTo>
                    <a:pt x="20" y="38"/>
                  </a:lnTo>
                  <a:lnTo>
                    <a:pt x="18" y="32"/>
                  </a:lnTo>
                  <a:lnTo>
                    <a:pt x="0" y="20"/>
                  </a:lnTo>
                  <a:lnTo>
                    <a:pt x="6" y="15"/>
                  </a:lnTo>
                  <a:lnTo>
                    <a:pt x="27" y="17"/>
                  </a:lnTo>
                  <a:lnTo>
                    <a:pt x="25" y="7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49" name="Freeform 49">
              <a:extLst>
                <a:ext uri="{FF2B5EF4-FFF2-40B4-BE49-F238E27FC236}">
                  <a16:creationId xmlns:a16="http://schemas.microsoft.com/office/drawing/2014/main" id="{BC668272-2CF4-46BC-933F-A87385CC4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3493" y="1931185"/>
              <a:ext cx="152395" cy="60591"/>
            </a:xfrm>
            <a:custGeom>
              <a:avLst/>
              <a:gdLst>
                <a:gd name="T0" fmla="*/ 36 w 83"/>
                <a:gd name="T1" fmla="*/ 21 h 33"/>
                <a:gd name="T2" fmla="*/ 13 w 83"/>
                <a:gd name="T3" fmla="*/ 33 h 33"/>
                <a:gd name="T4" fmla="*/ 0 w 83"/>
                <a:gd name="T5" fmla="*/ 32 h 33"/>
                <a:gd name="T6" fmla="*/ 5 w 83"/>
                <a:gd name="T7" fmla="*/ 18 h 33"/>
                <a:gd name="T8" fmla="*/ 13 w 83"/>
                <a:gd name="T9" fmla="*/ 11 h 33"/>
                <a:gd name="T10" fmla="*/ 26 w 83"/>
                <a:gd name="T11" fmla="*/ 5 h 33"/>
                <a:gd name="T12" fmla="*/ 40 w 83"/>
                <a:gd name="T13" fmla="*/ 0 h 33"/>
                <a:gd name="T14" fmla="*/ 64 w 83"/>
                <a:gd name="T15" fmla="*/ 1 h 33"/>
                <a:gd name="T16" fmla="*/ 83 w 83"/>
                <a:gd name="T17" fmla="*/ 5 h 33"/>
                <a:gd name="T18" fmla="*/ 52 w 83"/>
                <a:gd name="T19" fmla="*/ 18 h 33"/>
                <a:gd name="T20" fmla="*/ 36 w 83"/>
                <a:gd name="T21" fmla="*/ 2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3" h="33">
                  <a:moveTo>
                    <a:pt x="36" y="21"/>
                  </a:moveTo>
                  <a:lnTo>
                    <a:pt x="13" y="33"/>
                  </a:lnTo>
                  <a:lnTo>
                    <a:pt x="0" y="32"/>
                  </a:lnTo>
                  <a:lnTo>
                    <a:pt x="5" y="18"/>
                  </a:lnTo>
                  <a:lnTo>
                    <a:pt x="13" y="11"/>
                  </a:lnTo>
                  <a:lnTo>
                    <a:pt x="26" y="5"/>
                  </a:lnTo>
                  <a:lnTo>
                    <a:pt x="40" y="0"/>
                  </a:lnTo>
                  <a:lnTo>
                    <a:pt x="64" y="1"/>
                  </a:lnTo>
                  <a:lnTo>
                    <a:pt x="83" y="5"/>
                  </a:lnTo>
                  <a:lnTo>
                    <a:pt x="52" y="18"/>
                  </a:lnTo>
                  <a:lnTo>
                    <a:pt x="36" y="2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50" name="Freeform 50">
              <a:extLst>
                <a:ext uri="{FF2B5EF4-FFF2-40B4-BE49-F238E27FC236}">
                  <a16:creationId xmlns:a16="http://schemas.microsoft.com/office/drawing/2014/main" id="{6F538C33-963C-4998-89B3-D487220C9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6990" y="1923841"/>
              <a:ext cx="279088" cy="99149"/>
            </a:xfrm>
            <a:custGeom>
              <a:avLst/>
              <a:gdLst>
                <a:gd name="T0" fmla="*/ 56 w 152"/>
                <a:gd name="T1" fmla="*/ 46 h 54"/>
                <a:gd name="T2" fmla="*/ 16 w 152"/>
                <a:gd name="T3" fmla="*/ 54 h 54"/>
                <a:gd name="T4" fmla="*/ 18 w 152"/>
                <a:gd name="T5" fmla="*/ 47 h 54"/>
                <a:gd name="T6" fmla="*/ 0 w 152"/>
                <a:gd name="T7" fmla="*/ 39 h 54"/>
                <a:gd name="T8" fmla="*/ 13 w 152"/>
                <a:gd name="T9" fmla="*/ 32 h 54"/>
                <a:gd name="T10" fmla="*/ 35 w 152"/>
                <a:gd name="T11" fmla="*/ 21 h 54"/>
                <a:gd name="T12" fmla="*/ 58 w 152"/>
                <a:gd name="T13" fmla="*/ 11 h 54"/>
                <a:gd name="T14" fmla="*/ 59 w 152"/>
                <a:gd name="T15" fmla="*/ 2 h 54"/>
                <a:gd name="T16" fmla="*/ 101 w 152"/>
                <a:gd name="T17" fmla="*/ 0 h 54"/>
                <a:gd name="T18" fmla="*/ 113 w 152"/>
                <a:gd name="T19" fmla="*/ 3 h 54"/>
                <a:gd name="T20" fmla="*/ 141 w 152"/>
                <a:gd name="T21" fmla="*/ 3 h 54"/>
                <a:gd name="T22" fmla="*/ 146 w 152"/>
                <a:gd name="T23" fmla="*/ 8 h 54"/>
                <a:gd name="T24" fmla="*/ 152 w 152"/>
                <a:gd name="T25" fmla="*/ 15 h 54"/>
                <a:gd name="T26" fmla="*/ 132 w 152"/>
                <a:gd name="T27" fmla="*/ 18 h 54"/>
                <a:gd name="T28" fmla="*/ 91 w 152"/>
                <a:gd name="T29" fmla="*/ 29 h 54"/>
                <a:gd name="T30" fmla="*/ 64 w 152"/>
                <a:gd name="T31" fmla="*/ 40 h 54"/>
                <a:gd name="T32" fmla="*/ 56 w 152"/>
                <a:gd name="T33" fmla="*/ 4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54">
                  <a:moveTo>
                    <a:pt x="56" y="46"/>
                  </a:moveTo>
                  <a:lnTo>
                    <a:pt x="16" y="54"/>
                  </a:lnTo>
                  <a:lnTo>
                    <a:pt x="18" y="47"/>
                  </a:lnTo>
                  <a:lnTo>
                    <a:pt x="0" y="39"/>
                  </a:lnTo>
                  <a:lnTo>
                    <a:pt x="13" y="32"/>
                  </a:lnTo>
                  <a:lnTo>
                    <a:pt x="35" y="21"/>
                  </a:lnTo>
                  <a:lnTo>
                    <a:pt x="58" y="11"/>
                  </a:lnTo>
                  <a:lnTo>
                    <a:pt x="59" y="2"/>
                  </a:lnTo>
                  <a:lnTo>
                    <a:pt x="101" y="0"/>
                  </a:lnTo>
                  <a:lnTo>
                    <a:pt x="113" y="3"/>
                  </a:lnTo>
                  <a:lnTo>
                    <a:pt x="141" y="3"/>
                  </a:lnTo>
                  <a:lnTo>
                    <a:pt x="146" y="8"/>
                  </a:lnTo>
                  <a:lnTo>
                    <a:pt x="152" y="15"/>
                  </a:lnTo>
                  <a:lnTo>
                    <a:pt x="132" y="18"/>
                  </a:lnTo>
                  <a:lnTo>
                    <a:pt x="91" y="29"/>
                  </a:lnTo>
                  <a:lnTo>
                    <a:pt x="64" y="40"/>
                  </a:lnTo>
                  <a:lnTo>
                    <a:pt x="56" y="4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51" name="Freeform 51">
              <a:extLst>
                <a:ext uri="{FF2B5EF4-FFF2-40B4-BE49-F238E27FC236}">
                  <a16:creationId xmlns:a16="http://schemas.microsoft.com/office/drawing/2014/main" id="{D3A26DF2-F1FB-4C9C-968B-D49B7E7A9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3069" y="1890791"/>
              <a:ext cx="69772" cy="27541"/>
            </a:xfrm>
            <a:custGeom>
              <a:avLst/>
              <a:gdLst>
                <a:gd name="T0" fmla="*/ 37 w 38"/>
                <a:gd name="T1" fmla="*/ 10 h 15"/>
                <a:gd name="T2" fmla="*/ 24 w 38"/>
                <a:gd name="T3" fmla="*/ 15 h 15"/>
                <a:gd name="T4" fmla="*/ 9 w 38"/>
                <a:gd name="T5" fmla="*/ 14 h 15"/>
                <a:gd name="T6" fmla="*/ 0 w 38"/>
                <a:gd name="T7" fmla="*/ 10 h 15"/>
                <a:gd name="T8" fmla="*/ 13 w 38"/>
                <a:gd name="T9" fmla="*/ 4 h 15"/>
                <a:gd name="T10" fmla="*/ 33 w 38"/>
                <a:gd name="T11" fmla="*/ 0 h 15"/>
                <a:gd name="T12" fmla="*/ 38 w 38"/>
                <a:gd name="T13" fmla="*/ 5 h 15"/>
                <a:gd name="T14" fmla="*/ 37 w 38"/>
                <a:gd name="T15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15">
                  <a:moveTo>
                    <a:pt x="37" y="10"/>
                  </a:moveTo>
                  <a:lnTo>
                    <a:pt x="24" y="15"/>
                  </a:lnTo>
                  <a:lnTo>
                    <a:pt x="9" y="14"/>
                  </a:lnTo>
                  <a:lnTo>
                    <a:pt x="0" y="10"/>
                  </a:lnTo>
                  <a:lnTo>
                    <a:pt x="13" y="4"/>
                  </a:lnTo>
                  <a:lnTo>
                    <a:pt x="33" y="0"/>
                  </a:lnTo>
                  <a:lnTo>
                    <a:pt x="38" y="5"/>
                  </a:lnTo>
                  <a:lnTo>
                    <a:pt x="37" y="1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52" name="Freeform 52">
              <a:extLst>
                <a:ext uri="{FF2B5EF4-FFF2-40B4-BE49-F238E27FC236}">
                  <a16:creationId xmlns:a16="http://schemas.microsoft.com/office/drawing/2014/main" id="{636F3EC1-3523-4047-A9C7-F8969CFE5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5755" y="1861413"/>
              <a:ext cx="117511" cy="49574"/>
            </a:xfrm>
            <a:custGeom>
              <a:avLst/>
              <a:gdLst>
                <a:gd name="T0" fmla="*/ 63 w 64"/>
                <a:gd name="T1" fmla="*/ 0 h 27"/>
                <a:gd name="T2" fmla="*/ 64 w 64"/>
                <a:gd name="T3" fmla="*/ 7 h 27"/>
                <a:gd name="T4" fmla="*/ 56 w 64"/>
                <a:gd name="T5" fmla="*/ 14 h 27"/>
                <a:gd name="T6" fmla="*/ 39 w 64"/>
                <a:gd name="T7" fmla="*/ 26 h 27"/>
                <a:gd name="T8" fmla="*/ 18 w 64"/>
                <a:gd name="T9" fmla="*/ 27 h 27"/>
                <a:gd name="T10" fmla="*/ 9 w 64"/>
                <a:gd name="T11" fmla="*/ 25 h 27"/>
                <a:gd name="T12" fmla="*/ 19 w 64"/>
                <a:gd name="T13" fmla="*/ 16 h 27"/>
                <a:gd name="T14" fmla="*/ 0 w 64"/>
                <a:gd name="T15" fmla="*/ 17 h 27"/>
                <a:gd name="T16" fmla="*/ 12 w 64"/>
                <a:gd name="T17" fmla="*/ 6 h 27"/>
                <a:gd name="T18" fmla="*/ 23 w 64"/>
                <a:gd name="T19" fmla="*/ 6 h 27"/>
                <a:gd name="T20" fmla="*/ 46 w 64"/>
                <a:gd name="T21" fmla="*/ 1 h 27"/>
                <a:gd name="T22" fmla="*/ 60 w 64"/>
                <a:gd name="T23" fmla="*/ 2 h 27"/>
                <a:gd name="T24" fmla="*/ 63 w 64"/>
                <a:gd name="T2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27">
                  <a:moveTo>
                    <a:pt x="63" y="0"/>
                  </a:moveTo>
                  <a:lnTo>
                    <a:pt x="64" y="7"/>
                  </a:lnTo>
                  <a:lnTo>
                    <a:pt x="56" y="14"/>
                  </a:lnTo>
                  <a:lnTo>
                    <a:pt x="39" y="26"/>
                  </a:lnTo>
                  <a:lnTo>
                    <a:pt x="18" y="27"/>
                  </a:lnTo>
                  <a:lnTo>
                    <a:pt x="9" y="25"/>
                  </a:lnTo>
                  <a:lnTo>
                    <a:pt x="19" y="16"/>
                  </a:lnTo>
                  <a:lnTo>
                    <a:pt x="0" y="17"/>
                  </a:lnTo>
                  <a:lnTo>
                    <a:pt x="12" y="6"/>
                  </a:lnTo>
                  <a:lnTo>
                    <a:pt x="23" y="6"/>
                  </a:lnTo>
                  <a:lnTo>
                    <a:pt x="46" y="1"/>
                  </a:lnTo>
                  <a:lnTo>
                    <a:pt x="60" y="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53" name="Freeform 53">
              <a:extLst>
                <a:ext uri="{FF2B5EF4-FFF2-40B4-BE49-F238E27FC236}">
                  <a16:creationId xmlns:a16="http://schemas.microsoft.com/office/drawing/2014/main" id="{7C8C62BB-224D-4F8C-BDF7-C521D763A4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28" y="1859578"/>
              <a:ext cx="269906" cy="64264"/>
            </a:xfrm>
            <a:custGeom>
              <a:avLst/>
              <a:gdLst>
                <a:gd name="T0" fmla="*/ 125 w 147"/>
                <a:gd name="T1" fmla="*/ 9 h 35"/>
                <a:gd name="T2" fmla="*/ 123 w 147"/>
                <a:gd name="T3" fmla="*/ 14 h 35"/>
                <a:gd name="T4" fmla="*/ 136 w 147"/>
                <a:gd name="T5" fmla="*/ 11 h 35"/>
                <a:gd name="T6" fmla="*/ 147 w 147"/>
                <a:gd name="T7" fmla="*/ 12 h 35"/>
                <a:gd name="T8" fmla="*/ 140 w 147"/>
                <a:gd name="T9" fmla="*/ 19 h 35"/>
                <a:gd name="T10" fmla="*/ 124 w 147"/>
                <a:gd name="T11" fmla="*/ 26 h 35"/>
                <a:gd name="T12" fmla="*/ 84 w 147"/>
                <a:gd name="T13" fmla="*/ 29 h 35"/>
                <a:gd name="T14" fmla="*/ 47 w 147"/>
                <a:gd name="T15" fmla="*/ 35 h 35"/>
                <a:gd name="T16" fmla="*/ 30 w 147"/>
                <a:gd name="T17" fmla="*/ 35 h 35"/>
                <a:gd name="T18" fmla="*/ 34 w 147"/>
                <a:gd name="T19" fmla="*/ 30 h 35"/>
                <a:gd name="T20" fmla="*/ 65 w 147"/>
                <a:gd name="T21" fmla="*/ 24 h 35"/>
                <a:gd name="T22" fmla="*/ 13 w 147"/>
                <a:gd name="T23" fmla="*/ 26 h 35"/>
                <a:gd name="T24" fmla="*/ 0 w 147"/>
                <a:gd name="T25" fmla="*/ 23 h 35"/>
                <a:gd name="T26" fmla="*/ 35 w 147"/>
                <a:gd name="T27" fmla="*/ 9 h 35"/>
                <a:gd name="T28" fmla="*/ 50 w 147"/>
                <a:gd name="T29" fmla="*/ 4 h 35"/>
                <a:gd name="T30" fmla="*/ 76 w 147"/>
                <a:gd name="T31" fmla="*/ 10 h 35"/>
                <a:gd name="T32" fmla="*/ 84 w 147"/>
                <a:gd name="T33" fmla="*/ 18 h 35"/>
                <a:gd name="T34" fmla="*/ 102 w 147"/>
                <a:gd name="T35" fmla="*/ 19 h 35"/>
                <a:gd name="T36" fmla="*/ 104 w 147"/>
                <a:gd name="T37" fmla="*/ 5 h 35"/>
                <a:gd name="T38" fmla="*/ 121 w 147"/>
                <a:gd name="T39" fmla="*/ 0 h 35"/>
                <a:gd name="T40" fmla="*/ 130 w 147"/>
                <a:gd name="T41" fmla="*/ 1 h 35"/>
                <a:gd name="T42" fmla="*/ 125 w 147"/>
                <a:gd name="T43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7" h="35">
                  <a:moveTo>
                    <a:pt x="125" y="9"/>
                  </a:moveTo>
                  <a:lnTo>
                    <a:pt x="123" y="14"/>
                  </a:lnTo>
                  <a:lnTo>
                    <a:pt x="136" y="11"/>
                  </a:lnTo>
                  <a:lnTo>
                    <a:pt x="147" y="12"/>
                  </a:lnTo>
                  <a:lnTo>
                    <a:pt x="140" y="19"/>
                  </a:lnTo>
                  <a:lnTo>
                    <a:pt x="124" y="26"/>
                  </a:lnTo>
                  <a:lnTo>
                    <a:pt x="84" y="29"/>
                  </a:lnTo>
                  <a:lnTo>
                    <a:pt x="47" y="35"/>
                  </a:lnTo>
                  <a:lnTo>
                    <a:pt x="30" y="35"/>
                  </a:lnTo>
                  <a:lnTo>
                    <a:pt x="34" y="30"/>
                  </a:lnTo>
                  <a:lnTo>
                    <a:pt x="65" y="24"/>
                  </a:lnTo>
                  <a:lnTo>
                    <a:pt x="13" y="26"/>
                  </a:lnTo>
                  <a:lnTo>
                    <a:pt x="0" y="23"/>
                  </a:lnTo>
                  <a:lnTo>
                    <a:pt x="35" y="9"/>
                  </a:lnTo>
                  <a:lnTo>
                    <a:pt x="50" y="4"/>
                  </a:lnTo>
                  <a:lnTo>
                    <a:pt x="76" y="10"/>
                  </a:lnTo>
                  <a:lnTo>
                    <a:pt x="84" y="18"/>
                  </a:lnTo>
                  <a:lnTo>
                    <a:pt x="102" y="19"/>
                  </a:lnTo>
                  <a:lnTo>
                    <a:pt x="104" y="5"/>
                  </a:lnTo>
                  <a:lnTo>
                    <a:pt x="121" y="0"/>
                  </a:lnTo>
                  <a:lnTo>
                    <a:pt x="130" y="1"/>
                  </a:lnTo>
                  <a:lnTo>
                    <a:pt x="125" y="9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54" name="Freeform 54">
              <a:extLst>
                <a:ext uri="{FF2B5EF4-FFF2-40B4-BE49-F238E27FC236}">
                  <a16:creationId xmlns:a16="http://schemas.microsoft.com/office/drawing/2014/main" id="{40242C5B-71FF-4B25-97D5-391205AD79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2643" y="1850397"/>
              <a:ext cx="308465" cy="73444"/>
            </a:xfrm>
            <a:custGeom>
              <a:avLst/>
              <a:gdLst>
                <a:gd name="T0" fmla="*/ 32 w 168"/>
                <a:gd name="T1" fmla="*/ 0 h 40"/>
                <a:gd name="T2" fmla="*/ 39 w 168"/>
                <a:gd name="T3" fmla="*/ 6 h 40"/>
                <a:gd name="T4" fmla="*/ 60 w 168"/>
                <a:gd name="T5" fmla="*/ 6 h 40"/>
                <a:gd name="T6" fmla="*/ 65 w 168"/>
                <a:gd name="T7" fmla="*/ 10 h 40"/>
                <a:gd name="T8" fmla="*/ 57 w 168"/>
                <a:gd name="T9" fmla="*/ 15 h 40"/>
                <a:gd name="T10" fmla="*/ 66 w 168"/>
                <a:gd name="T11" fmla="*/ 19 h 40"/>
                <a:gd name="T12" fmla="*/ 69 w 168"/>
                <a:gd name="T13" fmla="*/ 22 h 40"/>
                <a:gd name="T14" fmla="*/ 84 w 168"/>
                <a:gd name="T15" fmla="*/ 23 h 40"/>
                <a:gd name="T16" fmla="*/ 99 w 168"/>
                <a:gd name="T17" fmla="*/ 24 h 40"/>
                <a:gd name="T18" fmla="*/ 120 w 168"/>
                <a:gd name="T19" fmla="*/ 21 h 40"/>
                <a:gd name="T20" fmla="*/ 144 w 168"/>
                <a:gd name="T21" fmla="*/ 20 h 40"/>
                <a:gd name="T22" fmla="*/ 161 w 168"/>
                <a:gd name="T23" fmla="*/ 20 h 40"/>
                <a:gd name="T24" fmla="*/ 168 w 168"/>
                <a:gd name="T25" fmla="*/ 26 h 40"/>
                <a:gd name="T26" fmla="*/ 165 w 168"/>
                <a:gd name="T27" fmla="*/ 32 h 40"/>
                <a:gd name="T28" fmla="*/ 154 w 168"/>
                <a:gd name="T29" fmla="*/ 37 h 40"/>
                <a:gd name="T30" fmla="*/ 134 w 168"/>
                <a:gd name="T31" fmla="*/ 40 h 40"/>
                <a:gd name="T32" fmla="*/ 122 w 168"/>
                <a:gd name="T33" fmla="*/ 37 h 40"/>
                <a:gd name="T34" fmla="*/ 87 w 168"/>
                <a:gd name="T35" fmla="*/ 40 h 40"/>
                <a:gd name="T36" fmla="*/ 63 w 168"/>
                <a:gd name="T37" fmla="*/ 40 h 40"/>
                <a:gd name="T38" fmla="*/ 46 w 168"/>
                <a:gd name="T39" fmla="*/ 38 h 40"/>
                <a:gd name="T40" fmla="*/ 21 w 168"/>
                <a:gd name="T41" fmla="*/ 34 h 40"/>
                <a:gd name="T42" fmla="*/ 26 w 168"/>
                <a:gd name="T43" fmla="*/ 26 h 40"/>
                <a:gd name="T44" fmla="*/ 32 w 168"/>
                <a:gd name="T45" fmla="*/ 18 h 40"/>
                <a:gd name="T46" fmla="*/ 28 w 168"/>
                <a:gd name="T47" fmla="*/ 12 h 40"/>
                <a:gd name="T48" fmla="*/ 7 w 168"/>
                <a:gd name="T49" fmla="*/ 10 h 40"/>
                <a:gd name="T50" fmla="*/ 0 w 168"/>
                <a:gd name="T51" fmla="*/ 6 h 40"/>
                <a:gd name="T52" fmla="*/ 11 w 168"/>
                <a:gd name="T53" fmla="*/ 0 h 40"/>
                <a:gd name="T54" fmla="*/ 32 w 168"/>
                <a:gd name="T5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8" h="40">
                  <a:moveTo>
                    <a:pt x="32" y="0"/>
                  </a:moveTo>
                  <a:lnTo>
                    <a:pt x="39" y="6"/>
                  </a:lnTo>
                  <a:lnTo>
                    <a:pt x="60" y="6"/>
                  </a:lnTo>
                  <a:lnTo>
                    <a:pt x="65" y="10"/>
                  </a:lnTo>
                  <a:lnTo>
                    <a:pt x="57" y="15"/>
                  </a:lnTo>
                  <a:lnTo>
                    <a:pt x="66" y="19"/>
                  </a:lnTo>
                  <a:lnTo>
                    <a:pt x="69" y="22"/>
                  </a:lnTo>
                  <a:lnTo>
                    <a:pt x="84" y="23"/>
                  </a:lnTo>
                  <a:lnTo>
                    <a:pt x="99" y="24"/>
                  </a:lnTo>
                  <a:lnTo>
                    <a:pt x="120" y="21"/>
                  </a:lnTo>
                  <a:lnTo>
                    <a:pt x="144" y="20"/>
                  </a:lnTo>
                  <a:lnTo>
                    <a:pt x="161" y="20"/>
                  </a:lnTo>
                  <a:lnTo>
                    <a:pt x="168" y="26"/>
                  </a:lnTo>
                  <a:lnTo>
                    <a:pt x="165" y="32"/>
                  </a:lnTo>
                  <a:lnTo>
                    <a:pt x="154" y="37"/>
                  </a:lnTo>
                  <a:lnTo>
                    <a:pt x="134" y="40"/>
                  </a:lnTo>
                  <a:lnTo>
                    <a:pt x="122" y="37"/>
                  </a:lnTo>
                  <a:lnTo>
                    <a:pt x="87" y="40"/>
                  </a:lnTo>
                  <a:lnTo>
                    <a:pt x="63" y="40"/>
                  </a:lnTo>
                  <a:lnTo>
                    <a:pt x="46" y="38"/>
                  </a:lnTo>
                  <a:lnTo>
                    <a:pt x="21" y="34"/>
                  </a:lnTo>
                  <a:lnTo>
                    <a:pt x="26" y="26"/>
                  </a:lnTo>
                  <a:lnTo>
                    <a:pt x="32" y="18"/>
                  </a:lnTo>
                  <a:lnTo>
                    <a:pt x="28" y="12"/>
                  </a:lnTo>
                  <a:lnTo>
                    <a:pt x="7" y="10"/>
                  </a:lnTo>
                  <a:lnTo>
                    <a:pt x="0" y="6"/>
                  </a:lnTo>
                  <a:lnTo>
                    <a:pt x="11" y="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55" name="Freeform 55">
              <a:extLst>
                <a:ext uri="{FF2B5EF4-FFF2-40B4-BE49-F238E27FC236}">
                  <a16:creationId xmlns:a16="http://schemas.microsoft.com/office/drawing/2014/main" id="{A5EA6CB3-6F0D-45AF-8D63-41923F07B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7321" y="1837544"/>
              <a:ext cx="192790" cy="45902"/>
            </a:xfrm>
            <a:custGeom>
              <a:avLst/>
              <a:gdLst>
                <a:gd name="T0" fmla="*/ 105 w 105"/>
                <a:gd name="T1" fmla="*/ 0 h 25"/>
                <a:gd name="T2" fmla="*/ 88 w 105"/>
                <a:gd name="T3" fmla="*/ 11 h 25"/>
                <a:gd name="T4" fmla="*/ 72 w 105"/>
                <a:gd name="T5" fmla="*/ 16 h 25"/>
                <a:gd name="T6" fmla="*/ 61 w 105"/>
                <a:gd name="T7" fmla="*/ 16 h 25"/>
                <a:gd name="T8" fmla="*/ 32 w 105"/>
                <a:gd name="T9" fmla="*/ 23 h 25"/>
                <a:gd name="T10" fmla="*/ 10 w 105"/>
                <a:gd name="T11" fmla="*/ 25 h 25"/>
                <a:gd name="T12" fmla="*/ 0 w 105"/>
                <a:gd name="T13" fmla="*/ 22 h 25"/>
                <a:gd name="T14" fmla="*/ 35 w 105"/>
                <a:gd name="T15" fmla="*/ 11 h 25"/>
                <a:gd name="T16" fmla="*/ 70 w 105"/>
                <a:gd name="T17" fmla="*/ 2 h 25"/>
                <a:gd name="T18" fmla="*/ 86 w 105"/>
                <a:gd name="T19" fmla="*/ 2 h 25"/>
                <a:gd name="T20" fmla="*/ 105 w 105"/>
                <a:gd name="T2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25">
                  <a:moveTo>
                    <a:pt x="105" y="0"/>
                  </a:moveTo>
                  <a:lnTo>
                    <a:pt x="88" y="11"/>
                  </a:lnTo>
                  <a:lnTo>
                    <a:pt x="72" y="16"/>
                  </a:lnTo>
                  <a:lnTo>
                    <a:pt x="61" y="16"/>
                  </a:lnTo>
                  <a:lnTo>
                    <a:pt x="32" y="23"/>
                  </a:lnTo>
                  <a:lnTo>
                    <a:pt x="10" y="25"/>
                  </a:lnTo>
                  <a:lnTo>
                    <a:pt x="0" y="22"/>
                  </a:lnTo>
                  <a:lnTo>
                    <a:pt x="35" y="11"/>
                  </a:lnTo>
                  <a:lnTo>
                    <a:pt x="70" y="2"/>
                  </a:lnTo>
                  <a:lnTo>
                    <a:pt x="86" y="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56" name="Freeform 56">
              <a:extLst>
                <a:ext uri="{FF2B5EF4-FFF2-40B4-BE49-F238E27FC236}">
                  <a16:creationId xmlns:a16="http://schemas.microsoft.com/office/drawing/2014/main" id="{D0877984-B30F-43E3-A7C7-CA1046397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874" y="1832036"/>
              <a:ext cx="53246" cy="9180"/>
            </a:xfrm>
            <a:custGeom>
              <a:avLst/>
              <a:gdLst>
                <a:gd name="T0" fmla="*/ 26 w 29"/>
                <a:gd name="T1" fmla="*/ 5 h 5"/>
                <a:gd name="T2" fmla="*/ 20 w 29"/>
                <a:gd name="T3" fmla="*/ 5 h 5"/>
                <a:gd name="T4" fmla="*/ 0 w 29"/>
                <a:gd name="T5" fmla="*/ 4 h 5"/>
                <a:gd name="T6" fmla="*/ 3 w 29"/>
                <a:gd name="T7" fmla="*/ 0 h 5"/>
                <a:gd name="T8" fmla="*/ 24 w 29"/>
                <a:gd name="T9" fmla="*/ 1 h 5"/>
                <a:gd name="T10" fmla="*/ 29 w 29"/>
                <a:gd name="T11" fmla="*/ 3 h 5"/>
                <a:gd name="T12" fmla="*/ 26 w 29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6" y="5"/>
                  </a:moveTo>
                  <a:lnTo>
                    <a:pt x="20" y="5"/>
                  </a:lnTo>
                  <a:lnTo>
                    <a:pt x="0" y="4"/>
                  </a:lnTo>
                  <a:lnTo>
                    <a:pt x="3" y="0"/>
                  </a:lnTo>
                  <a:lnTo>
                    <a:pt x="24" y="1"/>
                  </a:lnTo>
                  <a:lnTo>
                    <a:pt x="29" y="3"/>
                  </a:lnTo>
                  <a:lnTo>
                    <a:pt x="26" y="5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57" name="Freeform 57">
              <a:extLst>
                <a:ext uri="{FF2B5EF4-FFF2-40B4-BE49-F238E27FC236}">
                  <a16:creationId xmlns:a16="http://schemas.microsoft.com/office/drawing/2014/main" id="{BF752C33-C938-4324-B867-12D26722A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5194" y="1824692"/>
              <a:ext cx="82623" cy="18362"/>
            </a:xfrm>
            <a:custGeom>
              <a:avLst/>
              <a:gdLst>
                <a:gd name="T0" fmla="*/ 36 w 45"/>
                <a:gd name="T1" fmla="*/ 6 h 10"/>
                <a:gd name="T2" fmla="*/ 10 w 45"/>
                <a:gd name="T3" fmla="*/ 10 h 10"/>
                <a:gd name="T4" fmla="*/ 0 w 45"/>
                <a:gd name="T5" fmla="*/ 6 h 10"/>
                <a:gd name="T6" fmla="*/ 15 w 45"/>
                <a:gd name="T7" fmla="*/ 1 h 10"/>
                <a:gd name="T8" fmla="*/ 33 w 45"/>
                <a:gd name="T9" fmla="*/ 0 h 10"/>
                <a:gd name="T10" fmla="*/ 45 w 45"/>
                <a:gd name="T11" fmla="*/ 2 h 10"/>
                <a:gd name="T12" fmla="*/ 36 w 45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10">
                  <a:moveTo>
                    <a:pt x="36" y="6"/>
                  </a:moveTo>
                  <a:lnTo>
                    <a:pt x="10" y="10"/>
                  </a:lnTo>
                  <a:lnTo>
                    <a:pt x="0" y="6"/>
                  </a:lnTo>
                  <a:lnTo>
                    <a:pt x="15" y="1"/>
                  </a:lnTo>
                  <a:lnTo>
                    <a:pt x="33" y="0"/>
                  </a:lnTo>
                  <a:lnTo>
                    <a:pt x="45" y="2"/>
                  </a:lnTo>
                  <a:lnTo>
                    <a:pt x="36" y="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58" name="Freeform 58">
              <a:extLst>
                <a:ext uri="{FF2B5EF4-FFF2-40B4-BE49-F238E27FC236}">
                  <a16:creationId xmlns:a16="http://schemas.microsoft.com/office/drawing/2014/main" id="{90EEC744-28CB-47B9-98F4-1D5A8CD77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098" y="1806331"/>
              <a:ext cx="64263" cy="11017"/>
            </a:xfrm>
            <a:custGeom>
              <a:avLst/>
              <a:gdLst>
                <a:gd name="T0" fmla="*/ 35 w 35"/>
                <a:gd name="T1" fmla="*/ 4 h 6"/>
                <a:gd name="T2" fmla="*/ 17 w 35"/>
                <a:gd name="T3" fmla="*/ 6 h 6"/>
                <a:gd name="T4" fmla="*/ 0 w 35"/>
                <a:gd name="T5" fmla="*/ 6 h 6"/>
                <a:gd name="T6" fmla="*/ 3 w 35"/>
                <a:gd name="T7" fmla="*/ 4 h 6"/>
                <a:gd name="T8" fmla="*/ 20 w 35"/>
                <a:gd name="T9" fmla="*/ 0 h 6"/>
                <a:gd name="T10" fmla="*/ 24 w 35"/>
                <a:gd name="T11" fmla="*/ 1 h 6"/>
                <a:gd name="T12" fmla="*/ 35 w 35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6">
                  <a:moveTo>
                    <a:pt x="35" y="4"/>
                  </a:moveTo>
                  <a:lnTo>
                    <a:pt x="17" y="6"/>
                  </a:lnTo>
                  <a:lnTo>
                    <a:pt x="0" y="6"/>
                  </a:lnTo>
                  <a:lnTo>
                    <a:pt x="3" y="4"/>
                  </a:lnTo>
                  <a:lnTo>
                    <a:pt x="20" y="0"/>
                  </a:lnTo>
                  <a:lnTo>
                    <a:pt x="24" y="1"/>
                  </a:lnTo>
                  <a:lnTo>
                    <a:pt x="35" y="4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59" name="Freeform 59">
              <a:extLst>
                <a:ext uri="{FF2B5EF4-FFF2-40B4-BE49-F238E27FC236}">
                  <a16:creationId xmlns:a16="http://schemas.microsoft.com/office/drawing/2014/main" id="{A2892CF8-2169-4B4A-BC71-16A395079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675" y="1806331"/>
              <a:ext cx="60590" cy="25705"/>
            </a:xfrm>
            <a:custGeom>
              <a:avLst/>
              <a:gdLst>
                <a:gd name="T0" fmla="*/ 24 w 33"/>
                <a:gd name="T1" fmla="*/ 11 h 14"/>
                <a:gd name="T2" fmla="*/ 4 w 33"/>
                <a:gd name="T3" fmla="*/ 14 h 14"/>
                <a:gd name="T4" fmla="*/ 0 w 33"/>
                <a:gd name="T5" fmla="*/ 10 h 14"/>
                <a:gd name="T6" fmla="*/ 1 w 33"/>
                <a:gd name="T7" fmla="*/ 6 h 14"/>
                <a:gd name="T8" fmla="*/ 8 w 33"/>
                <a:gd name="T9" fmla="*/ 0 h 14"/>
                <a:gd name="T10" fmla="*/ 21 w 33"/>
                <a:gd name="T11" fmla="*/ 1 h 14"/>
                <a:gd name="T12" fmla="*/ 26 w 33"/>
                <a:gd name="T13" fmla="*/ 2 h 14"/>
                <a:gd name="T14" fmla="*/ 33 w 33"/>
                <a:gd name="T15" fmla="*/ 6 h 14"/>
                <a:gd name="T16" fmla="*/ 24 w 33"/>
                <a:gd name="T17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4">
                  <a:moveTo>
                    <a:pt x="24" y="11"/>
                  </a:moveTo>
                  <a:lnTo>
                    <a:pt x="4" y="14"/>
                  </a:lnTo>
                  <a:lnTo>
                    <a:pt x="0" y="10"/>
                  </a:lnTo>
                  <a:lnTo>
                    <a:pt x="1" y="6"/>
                  </a:lnTo>
                  <a:lnTo>
                    <a:pt x="8" y="0"/>
                  </a:lnTo>
                  <a:lnTo>
                    <a:pt x="21" y="1"/>
                  </a:lnTo>
                  <a:lnTo>
                    <a:pt x="26" y="2"/>
                  </a:lnTo>
                  <a:lnTo>
                    <a:pt x="33" y="6"/>
                  </a:lnTo>
                  <a:lnTo>
                    <a:pt x="24" y="1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60" name="Freeform 60">
              <a:extLst>
                <a:ext uri="{FF2B5EF4-FFF2-40B4-BE49-F238E27FC236}">
                  <a16:creationId xmlns:a16="http://schemas.microsoft.com/office/drawing/2014/main" id="{04DF5D9C-E66E-4EE5-A8AB-30A0F5AA4D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4313" y="1795314"/>
              <a:ext cx="99150" cy="34885"/>
            </a:xfrm>
            <a:custGeom>
              <a:avLst/>
              <a:gdLst>
                <a:gd name="T0" fmla="*/ 54 w 54"/>
                <a:gd name="T1" fmla="*/ 13 h 19"/>
                <a:gd name="T2" fmla="*/ 51 w 54"/>
                <a:gd name="T3" fmla="*/ 19 h 19"/>
                <a:gd name="T4" fmla="*/ 35 w 54"/>
                <a:gd name="T5" fmla="*/ 18 h 19"/>
                <a:gd name="T6" fmla="*/ 23 w 54"/>
                <a:gd name="T7" fmla="*/ 13 h 19"/>
                <a:gd name="T8" fmla="*/ 0 w 54"/>
                <a:gd name="T9" fmla="*/ 13 h 19"/>
                <a:gd name="T10" fmla="*/ 16 w 54"/>
                <a:gd name="T11" fmla="*/ 9 h 19"/>
                <a:gd name="T12" fmla="*/ 8 w 54"/>
                <a:gd name="T13" fmla="*/ 5 h 19"/>
                <a:gd name="T14" fmla="*/ 14 w 54"/>
                <a:gd name="T15" fmla="*/ 0 h 19"/>
                <a:gd name="T16" fmla="*/ 32 w 54"/>
                <a:gd name="T17" fmla="*/ 2 h 19"/>
                <a:gd name="T18" fmla="*/ 54 w 54"/>
                <a:gd name="T19" fmla="*/ 7 h 19"/>
                <a:gd name="T20" fmla="*/ 54 w 54"/>
                <a:gd name="T21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19">
                  <a:moveTo>
                    <a:pt x="54" y="13"/>
                  </a:moveTo>
                  <a:lnTo>
                    <a:pt x="51" y="19"/>
                  </a:lnTo>
                  <a:lnTo>
                    <a:pt x="35" y="18"/>
                  </a:lnTo>
                  <a:lnTo>
                    <a:pt x="23" y="13"/>
                  </a:lnTo>
                  <a:lnTo>
                    <a:pt x="0" y="13"/>
                  </a:lnTo>
                  <a:lnTo>
                    <a:pt x="16" y="9"/>
                  </a:lnTo>
                  <a:lnTo>
                    <a:pt x="8" y="5"/>
                  </a:lnTo>
                  <a:lnTo>
                    <a:pt x="14" y="0"/>
                  </a:lnTo>
                  <a:lnTo>
                    <a:pt x="32" y="2"/>
                  </a:lnTo>
                  <a:lnTo>
                    <a:pt x="54" y="7"/>
                  </a:lnTo>
                  <a:lnTo>
                    <a:pt x="54" y="13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61" name="Freeform 61">
              <a:extLst>
                <a:ext uri="{FF2B5EF4-FFF2-40B4-BE49-F238E27FC236}">
                  <a16:creationId xmlns:a16="http://schemas.microsoft.com/office/drawing/2014/main" id="{9445B044-A5CE-4809-900B-DF597678F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4645" y="1749411"/>
              <a:ext cx="187282" cy="73444"/>
            </a:xfrm>
            <a:custGeom>
              <a:avLst/>
              <a:gdLst>
                <a:gd name="T0" fmla="*/ 94 w 102"/>
                <a:gd name="T1" fmla="*/ 21 h 40"/>
                <a:gd name="T2" fmla="*/ 102 w 102"/>
                <a:gd name="T3" fmla="*/ 25 h 40"/>
                <a:gd name="T4" fmla="*/ 83 w 102"/>
                <a:gd name="T5" fmla="*/ 29 h 40"/>
                <a:gd name="T6" fmla="*/ 51 w 102"/>
                <a:gd name="T7" fmla="*/ 39 h 40"/>
                <a:gd name="T8" fmla="*/ 31 w 102"/>
                <a:gd name="T9" fmla="*/ 40 h 40"/>
                <a:gd name="T10" fmla="*/ 11 w 102"/>
                <a:gd name="T11" fmla="*/ 38 h 40"/>
                <a:gd name="T12" fmla="*/ 7 w 102"/>
                <a:gd name="T13" fmla="*/ 33 h 40"/>
                <a:gd name="T14" fmla="*/ 13 w 102"/>
                <a:gd name="T15" fmla="*/ 28 h 40"/>
                <a:gd name="T16" fmla="*/ 25 w 102"/>
                <a:gd name="T17" fmla="*/ 24 h 40"/>
                <a:gd name="T18" fmla="*/ 6 w 102"/>
                <a:gd name="T19" fmla="*/ 24 h 40"/>
                <a:gd name="T20" fmla="*/ 0 w 102"/>
                <a:gd name="T21" fmla="*/ 20 h 40"/>
                <a:gd name="T22" fmla="*/ 1 w 102"/>
                <a:gd name="T23" fmla="*/ 14 h 40"/>
                <a:gd name="T24" fmla="*/ 16 w 102"/>
                <a:gd name="T25" fmla="*/ 9 h 40"/>
                <a:gd name="T26" fmla="*/ 28 w 102"/>
                <a:gd name="T27" fmla="*/ 4 h 40"/>
                <a:gd name="T28" fmla="*/ 39 w 102"/>
                <a:gd name="T29" fmla="*/ 4 h 40"/>
                <a:gd name="T30" fmla="*/ 39 w 102"/>
                <a:gd name="T31" fmla="*/ 1 h 40"/>
                <a:gd name="T32" fmla="*/ 63 w 102"/>
                <a:gd name="T33" fmla="*/ 0 h 40"/>
                <a:gd name="T34" fmla="*/ 68 w 102"/>
                <a:gd name="T35" fmla="*/ 7 h 40"/>
                <a:gd name="T36" fmla="*/ 82 w 102"/>
                <a:gd name="T37" fmla="*/ 10 h 40"/>
                <a:gd name="T38" fmla="*/ 96 w 102"/>
                <a:gd name="T39" fmla="*/ 12 h 40"/>
                <a:gd name="T40" fmla="*/ 94 w 102"/>
                <a:gd name="T41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40">
                  <a:moveTo>
                    <a:pt x="94" y="21"/>
                  </a:moveTo>
                  <a:lnTo>
                    <a:pt x="102" y="25"/>
                  </a:lnTo>
                  <a:lnTo>
                    <a:pt x="83" y="29"/>
                  </a:lnTo>
                  <a:lnTo>
                    <a:pt x="51" y="39"/>
                  </a:lnTo>
                  <a:lnTo>
                    <a:pt x="31" y="40"/>
                  </a:lnTo>
                  <a:lnTo>
                    <a:pt x="11" y="38"/>
                  </a:lnTo>
                  <a:lnTo>
                    <a:pt x="7" y="33"/>
                  </a:lnTo>
                  <a:lnTo>
                    <a:pt x="13" y="28"/>
                  </a:lnTo>
                  <a:lnTo>
                    <a:pt x="25" y="24"/>
                  </a:lnTo>
                  <a:lnTo>
                    <a:pt x="6" y="24"/>
                  </a:lnTo>
                  <a:lnTo>
                    <a:pt x="0" y="20"/>
                  </a:lnTo>
                  <a:lnTo>
                    <a:pt x="1" y="14"/>
                  </a:lnTo>
                  <a:lnTo>
                    <a:pt x="16" y="9"/>
                  </a:lnTo>
                  <a:lnTo>
                    <a:pt x="28" y="4"/>
                  </a:lnTo>
                  <a:lnTo>
                    <a:pt x="39" y="4"/>
                  </a:lnTo>
                  <a:lnTo>
                    <a:pt x="39" y="1"/>
                  </a:lnTo>
                  <a:lnTo>
                    <a:pt x="63" y="0"/>
                  </a:lnTo>
                  <a:lnTo>
                    <a:pt x="68" y="7"/>
                  </a:lnTo>
                  <a:lnTo>
                    <a:pt x="82" y="10"/>
                  </a:lnTo>
                  <a:lnTo>
                    <a:pt x="96" y="12"/>
                  </a:lnTo>
                  <a:lnTo>
                    <a:pt x="94" y="2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62" name="Freeform 62">
              <a:extLst>
                <a:ext uri="{FF2B5EF4-FFF2-40B4-BE49-F238E27FC236}">
                  <a16:creationId xmlns:a16="http://schemas.microsoft.com/office/drawing/2014/main" id="{818ECAC5-9B12-495E-8B85-D0CFDA171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7695" y="1709017"/>
              <a:ext cx="683030" cy="167084"/>
            </a:xfrm>
            <a:custGeom>
              <a:avLst/>
              <a:gdLst>
                <a:gd name="T0" fmla="*/ 337 w 372"/>
                <a:gd name="T1" fmla="*/ 2 h 91"/>
                <a:gd name="T2" fmla="*/ 372 w 372"/>
                <a:gd name="T3" fmla="*/ 6 h 91"/>
                <a:gd name="T4" fmla="*/ 340 w 372"/>
                <a:gd name="T5" fmla="*/ 15 h 91"/>
                <a:gd name="T6" fmla="*/ 301 w 372"/>
                <a:gd name="T7" fmla="*/ 19 h 91"/>
                <a:gd name="T8" fmla="*/ 292 w 372"/>
                <a:gd name="T9" fmla="*/ 26 h 91"/>
                <a:gd name="T10" fmla="*/ 244 w 372"/>
                <a:gd name="T11" fmla="*/ 40 h 91"/>
                <a:gd name="T12" fmla="*/ 211 w 372"/>
                <a:gd name="T13" fmla="*/ 46 h 91"/>
                <a:gd name="T14" fmla="*/ 191 w 372"/>
                <a:gd name="T15" fmla="*/ 49 h 91"/>
                <a:gd name="T16" fmla="*/ 183 w 372"/>
                <a:gd name="T17" fmla="*/ 57 h 91"/>
                <a:gd name="T18" fmla="*/ 148 w 372"/>
                <a:gd name="T19" fmla="*/ 66 h 91"/>
                <a:gd name="T20" fmla="*/ 118 w 372"/>
                <a:gd name="T21" fmla="*/ 76 h 91"/>
                <a:gd name="T22" fmla="*/ 135 w 372"/>
                <a:gd name="T23" fmla="*/ 79 h 91"/>
                <a:gd name="T24" fmla="*/ 95 w 372"/>
                <a:gd name="T25" fmla="*/ 91 h 91"/>
                <a:gd name="T26" fmla="*/ 35 w 372"/>
                <a:gd name="T27" fmla="*/ 89 h 91"/>
                <a:gd name="T28" fmla="*/ 0 w 372"/>
                <a:gd name="T29" fmla="*/ 86 h 91"/>
                <a:gd name="T30" fmla="*/ 30 w 372"/>
                <a:gd name="T31" fmla="*/ 77 h 91"/>
                <a:gd name="T32" fmla="*/ 44 w 372"/>
                <a:gd name="T33" fmla="*/ 66 h 91"/>
                <a:gd name="T34" fmla="*/ 61 w 372"/>
                <a:gd name="T35" fmla="*/ 63 h 91"/>
                <a:gd name="T36" fmla="*/ 61 w 372"/>
                <a:gd name="T37" fmla="*/ 55 h 91"/>
                <a:gd name="T38" fmla="*/ 92 w 372"/>
                <a:gd name="T39" fmla="*/ 46 h 91"/>
                <a:gd name="T40" fmla="*/ 87 w 372"/>
                <a:gd name="T41" fmla="*/ 35 h 91"/>
                <a:gd name="T42" fmla="*/ 121 w 372"/>
                <a:gd name="T43" fmla="*/ 37 h 91"/>
                <a:gd name="T44" fmla="*/ 121 w 372"/>
                <a:gd name="T45" fmla="*/ 31 h 91"/>
                <a:gd name="T46" fmla="*/ 70 w 372"/>
                <a:gd name="T47" fmla="*/ 27 h 91"/>
                <a:gd name="T48" fmla="*/ 61 w 372"/>
                <a:gd name="T49" fmla="*/ 19 h 91"/>
                <a:gd name="T50" fmla="*/ 81 w 372"/>
                <a:gd name="T51" fmla="*/ 12 h 91"/>
                <a:gd name="T52" fmla="*/ 116 w 372"/>
                <a:gd name="T53" fmla="*/ 10 h 91"/>
                <a:gd name="T54" fmla="*/ 147 w 372"/>
                <a:gd name="T55" fmla="*/ 6 h 91"/>
                <a:gd name="T56" fmla="*/ 169 w 372"/>
                <a:gd name="T57" fmla="*/ 4 h 91"/>
                <a:gd name="T58" fmla="*/ 204 w 372"/>
                <a:gd name="T59" fmla="*/ 1 h 91"/>
                <a:gd name="T60" fmla="*/ 239 w 372"/>
                <a:gd name="T61" fmla="*/ 1 h 91"/>
                <a:gd name="T62" fmla="*/ 290 w 372"/>
                <a:gd name="T6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72" h="91">
                  <a:moveTo>
                    <a:pt x="311" y="1"/>
                  </a:moveTo>
                  <a:lnTo>
                    <a:pt x="337" y="2"/>
                  </a:lnTo>
                  <a:lnTo>
                    <a:pt x="356" y="3"/>
                  </a:lnTo>
                  <a:lnTo>
                    <a:pt x="372" y="6"/>
                  </a:lnTo>
                  <a:lnTo>
                    <a:pt x="369" y="9"/>
                  </a:lnTo>
                  <a:lnTo>
                    <a:pt x="340" y="15"/>
                  </a:lnTo>
                  <a:lnTo>
                    <a:pt x="313" y="17"/>
                  </a:lnTo>
                  <a:lnTo>
                    <a:pt x="301" y="19"/>
                  </a:lnTo>
                  <a:lnTo>
                    <a:pt x="323" y="19"/>
                  </a:lnTo>
                  <a:lnTo>
                    <a:pt x="292" y="26"/>
                  </a:lnTo>
                  <a:lnTo>
                    <a:pt x="272" y="30"/>
                  </a:lnTo>
                  <a:lnTo>
                    <a:pt x="244" y="40"/>
                  </a:lnTo>
                  <a:lnTo>
                    <a:pt x="221" y="43"/>
                  </a:lnTo>
                  <a:lnTo>
                    <a:pt x="211" y="46"/>
                  </a:lnTo>
                  <a:lnTo>
                    <a:pt x="178" y="47"/>
                  </a:lnTo>
                  <a:lnTo>
                    <a:pt x="191" y="49"/>
                  </a:lnTo>
                  <a:lnTo>
                    <a:pt x="181" y="51"/>
                  </a:lnTo>
                  <a:lnTo>
                    <a:pt x="183" y="57"/>
                  </a:lnTo>
                  <a:lnTo>
                    <a:pt x="168" y="63"/>
                  </a:lnTo>
                  <a:lnTo>
                    <a:pt x="148" y="66"/>
                  </a:lnTo>
                  <a:lnTo>
                    <a:pt x="138" y="72"/>
                  </a:lnTo>
                  <a:lnTo>
                    <a:pt x="118" y="76"/>
                  </a:lnTo>
                  <a:lnTo>
                    <a:pt x="116" y="80"/>
                  </a:lnTo>
                  <a:lnTo>
                    <a:pt x="135" y="79"/>
                  </a:lnTo>
                  <a:lnTo>
                    <a:pt x="132" y="83"/>
                  </a:lnTo>
                  <a:lnTo>
                    <a:pt x="95" y="91"/>
                  </a:lnTo>
                  <a:lnTo>
                    <a:pt x="70" y="87"/>
                  </a:lnTo>
                  <a:lnTo>
                    <a:pt x="35" y="89"/>
                  </a:lnTo>
                  <a:lnTo>
                    <a:pt x="20" y="87"/>
                  </a:lnTo>
                  <a:lnTo>
                    <a:pt x="0" y="86"/>
                  </a:lnTo>
                  <a:lnTo>
                    <a:pt x="7" y="80"/>
                  </a:lnTo>
                  <a:lnTo>
                    <a:pt x="30" y="77"/>
                  </a:lnTo>
                  <a:lnTo>
                    <a:pt x="36" y="66"/>
                  </a:lnTo>
                  <a:lnTo>
                    <a:pt x="44" y="66"/>
                  </a:lnTo>
                  <a:lnTo>
                    <a:pt x="66" y="72"/>
                  </a:lnTo>
                  <a:lnTo>
                    <a:pt x="61" y="63"/>
                  </a:lnTo>
                  <a:lnTo>
                    <a:pt x="47" y="60"/>
                  </a:lnTo>
                  <a:lnTo>
                    <a:pt x="61" y="55"/>
                  </a:lnTo>
                  <a:lnTo>
                    <a:pt x="84" y="52"/>
                  </a:lnTo>
                  <a:lnTo>
                    <a:pt x="92" y="46"/>
                  </a:lnTo>
                  <a:lnTo>
                    <a:pt x="83" y="41"/>
                  </a:lnTo>
                  <a:lnTo>
                    <a:pt x="87" y="35"/>
                  </a:lnTo>
                  <a:lnTo>
                    <a:pt x="114" y="35"/>
                  </a:lnTo>
                  <a:lnTo>
                    <a:pt x="121" y="37"/>
                  </a:lnTo>
                  <a:lnTo>
                    <a:pt x="142" y="32"/>
                  </a:lnTo>
                  <a:lnTo>
                    <a:pt x="121" y="31"/>
                  </a:lnTo>
                  <a:lnTo>
                    <a:pt x="84" y="32"/>
                  </a:lnTo>
                  <a:lnTo>
                    <a:pt x="70" y="27"/>
                  </a:lnTo>
                  <a:lnTo>
                    <a:pt x="68" y="22"/>
                  </a:lnTo>
                  <a:lnTo>
                    <a:pt x="61" y="19"/>
                  </a:lnTo>
                  <a:lnTo>
                    <a:pt x="64" y="15"/>
                  </a:lnTo>
                  <a:lnTo>
                    <a:pt x="81" y="12"/>
                  </a:lnTo>
                  <a:lnTo>
                    <a:pt x="94" y="12"/>
                  </a:lnTo>
                  <a:lnTo>
                    <a:pt x="116" y="10"/>
                  </a:lnTo>
                  <a:lnTo>
                    <a:pt x="136" y="6"/>
                  </a:lnTo>
                  <a:lnTo>
                    <a:pt x="147" y="6"/>
                  </a:lnTo>
                  <a:lnTo>
                    <a:pt x="155" y="10"/>
                  </a:lnTo>
                  <a:lnTo>
                    <a:pt x="169" y="4"/>
                  </a:lnTo>
                  <a:lnTo>
                    <a:pt x="185" y="2"/>
                  </a:lnTo>
                  <a:lnTo>
                    <a:pt x="204" y="1"/>
                  </a:lnTo>
                  <a:lnTo>
                    <a:pt x="235" y="0"/>
                  </a:lnTo>
                  <a:lnTo>
                    <a:pt x="239" y="1"/>
                  </a:lnTo>
                  <a:lnTo>
                    <a:pt x="269" y="0"/>
                  </a:lnTo>
                  <a:lnTo>
                    <a:pt x="290" y="0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63" name="Freeform 63">
              <a:extLst>
                <a:ext uri="{FF2B5EF4-FFF2-40B4-BE49-F238E27FC236}">
                  <a16:creationId xmlns:a16="http://schemas.microsoft.com/office/drawing/2014/main" id="{EA55A8B8-F91C-4D46-B784-6C972E4EB6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846" y="2757430"/>
              <a:ext cx="119346" cy="71607"/>
            </a:xfrm>
            <a:custGeom>
              <a:avLst/>
              <a:gdLst>
                <a:gd name="T0" fmla="*/ 53 w 65"/>
                <a:gd name="T1" fmla="*/ 6 h 39"/>
                <a:gd name="T2" fmla="*/ 53 w 65"/>
                <a:gd name="T3" fmla="*/ 9 h 39"/>
                <a:gd name="T4" fmla="*/ 51 w 65"/>
                <a:gd name="T5" fmla="*/ 14 h 39"/>
                <a:gd name="T6" fmla="*/ 58 w 65"/>
                <a:gd name="T7" fmla="*/ 18 h 39"/>
                <a:gd name="T8" fmla="*/ 65 w 65"/>
                <a:gd name="T9" fmla="*/ 18 h 39"/>
                <a:gd name="T10" fmla="*/ 65 w 65"/>
                <a:gd name="T11" fmla="*/ 26 h 39"/>
                <a:gd name="T12" fmla="*/ 59 w 65"/>
                <a:gd name="T13" fmla="*/ 29 h 39"/>
                <a:gd name="T14" fmla="*/ 47 w 65"/>
                <a:gd name="T15" fmla="*/ 26 h 39"/>
                <a:gd name="T16" fmla="*/ 44 w 65"/>
                <a:gd name="T17" fmla="*/ 34 h 39"/>
                <a:gd name="T18" fmla="*/ 37 w 65"/>
                <a:gd name="T19" fmla="*/ 35 h 39"/>
                <a:gd name="T20" fmla="*/ 34 w 65"/>
                <a:gd name="T21" fmla="*/ 32 h 39"/>
                <a:gd name="T22" fmla="*/ 26 w 65"/>
                <a:gd name="T23" fmla="*/ 38 h 39"/>
                <a:gd name="T24" fmla="*/ 19 w 65"/>
                <a:gd name="T25" fmla="*/ 39 h 39"/>
                <a:gd name="T26" fmla="*/ 13 w 65"/>
                <a:gd name="T27" fmla="*/ 35 h 39"/>
                <a:gd name="T28" fmla="*/ 7 w 65"/>
                <a:gd name="T29" fmla="*/ 27 h 39"/>
                <a:gd name="T30" fmla="*/ 0 w 65"/>
                <a:gd name="T31" fmla="*/ 30 h 39"/>
                <a:gd name="T32" fmla="*/ 0 w 65"/>
                <a:gd name="T33" fmla="*/ 21 h 39"/>
                <a:gd name="T34" fmla="*/ 11 w 65"/>
                <a:gd name="T35" fmla="*/ 11 h 39"/>
                <a:gd name="T36" fmla="*/ 10 w 65"/>
                <a:gd name="T37" fmla="*/ 6 h 39"/>
                <a:gd name="T38" fmla="*/ 17 w 65"/>
                <a:gd name="T39" fmla="*/ 8 h 39"/>
                <a:gd name="T40" fmla="*/ 21 w 65"/>
                <a:gd name="T41" fmla="*/ 5 h 39"/>
                <a:gd name="T42" fmla="*/ 34 w 65"/>
                <a:gd name="T43" fmla="*/ 5 h 39"/>
                <a:gd name="T44" fmla="*/ 37 w 65"/>
                <a:gd name="T45" fmla="*/ 0 h 39"/>
                <a:gd name="T46" fmla="*/ 53 w 65"/>
                <a:gd name="T47" fmla="*/ 6 h 39"/>
                <a:gd name="T48" fmla="*/ 53 w 65"/>
                <a:gd name="T49" fmla="*/ 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5" h="39">
                  <a:moveTo>
                    <a:pt x="53" y="6"/>
                  </a:moveTo>
                  <a:lnTo>
                    <a:pt x="53" y="9"/>
                  </a:lnTo>
                  <a:lnTo>
                    <a:pt x="51" y="14"/>
                  </a:lnTo>
                  <a:lnTo>
                    <a:pt x="58" y="18"/>
                  </a:lnTo>
                  <a:lnTo>
                    <a:pt x="65" y="18"/>
                  </a:lnTo>
                  <a:lnTo>
                    <a:pt x="65" y="26"/>
                  </a:lnTo>
                  <a:lnTo>
                    <a:pt x="59" y="29"/>
                  </a:lnTo>
                  <a:lnTo>
                    <a:pt x="47" y="26"/>
                  </a:lnTo>
                  <a:lnTo>
                    <a:pt x="44" y="34"/>
                  </a:lnTo>
                  <a:lnTo>
                    <a:pt x="37" y="35"/>
                  </a:lnTo>
                  <a:lnTo>
                    <a:pt x="34" y="32"/>
                  </a:lnTo>
                  <a:lnTo>
                    <a:pt x="26" y="38"/>
                  </a:lnTo>
                  <a:lnTo>
                    <a:pt x="19" y="39"/>
                  </a:lnTo>
                  <a:lnTo>
                    <a:pt x="13" y="35"/>
                  </a:lnTo>
                  <a:lnTo>
                    <a:pt x="7" y="27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1" y="11"/>
                  </a:lnTo>
                  <a:lnTo>
                    <a:pt x="10" y="6"/>
                  </a:lnTo>
                  <a:lnTo>
                    <a:pt x="17" y="8"/>
                  </a:lnTo>
                  <a:lnTo>
                    <a:pt x="21" y="5"/>
                  </a:lnTo>
                  <a:lnTo>
                    <a:pt x="34" y="5"/>
                  </a:lnTo>
                  <a:lnTo>
                    <a:pt x="37" y="0"/>
                  </a:lnTo>
                  <a:lnTo>
                    <a:pt x="53" y="6"/>
                  </a:lnTo>
                  <a:lnTo>
                    <a:pt x="53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64" name="Freeform 64">
              <a:extLst>
                <a:ext uri="{FF2B5EF4-FFF2-40B4-BE49-F238E27FC236}">
                  <a16:creationId xmlns:a16="http://schemas.microsoft.com/office/drawing/2014/main" id="{C1FA5BF2-EA14-44B2-A109-1CEDCCDAF0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57559" y="3723218"/>
              <a:ext cx="69772" cy="66100"/>
            </a:xfrm>
            <a:custGeom>
              <a:avLst/>
              <a:gdLst>
                <a:gd name="T0" fmla="*/ 30 w 38"/>
                <a:gd name="T1" fmla="*/ 27 h 36"/>
                <a:gd name="T2" fmla="*/ 18 w 38"/>
                <a:gd name="T3" fmla="*/ 36 h 36"/>
                <a:gd name="T4" fmla="*/ 3 w 38"/>
                <a:gd name="T5" fmla="*/ 30 h 36"/>
                <a:gd name="T6" fmla="*/ 0 w 38"/>
                <a:gd name="T7" fmla="*/ 14 h 36"/>
                <a:gd name="T8" fmla="*/ 7 w 38"/>
                <a:gd name="T9" fmla="*/ 5 h 36"/>
                <a:gd name="T10" fmla="*/ 24 w 38"/>
                <a:gd name="T11" fmla="*/ 0 h 36"/>
                <a:gd name="T12" fmla="*/ 33 w 38"/>
                <a:gd name="T13" fmla="*/ 0 h 36"/>
                <a:gd name="T14" fmla="*/ 38 w 38"/>
                <a:gd name="T15" fmla="*/ 8 h 36"/>
                <a:gd name="T16" fmla="*/ 32 w 38"/>
                <a:gd name="T17" fmla="*/ 16 h 36"/>
                <a:gd name="T18" fmla="*/ 30 w 38"/>
                <a:gd name="T19" fmla="*/ 2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6">
                  <a:moveTo>
                    <a:pt x="30" y="27"/>
                  </a:moveTo>
                  <a:lnTo>
                    <a:pt x="18" y="36"/>
                  </a:lnTo>
                  <a:lnTo>
                    <a:pt x="3" y="30"/>
                  </a:lnTo>
                  <a:lnTo>
                    <a:pt x="0" y="14"/>
                  </a:lnTo>
                  <a:lnTo>
                    <a:pt x="7" y="5"/>
                  </a:lnTo>
                  <a:lnTo>
                    <a:pt x="24" y="0"/>
                  </a:lnTo>
                  <a:lnTo>
                    <a:pt x="33" y="0"/>
                  </a:lnTo>
                  <a:lnTo>
                    <a:pt x="38" y="8"/>
                  </a:lnTo>
                  <a:lnTo>
                    <a:pt x="32" y="16"/>
                  </a:lnTo>
                  <a:lnTo>
                    <a:pt x="30" y="2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65" name="Freeform 66">
              <a:extLst>
                <a:ext uri="{FF2B5EF4-FFF2-40B4-BE49-F238E27FC236}">
                  <a16:creationId xmlns:a16="http://schemas.microsoft.com/office/drawing/2014/main" id="{AAF71F3C-4B01-4885-9A41-926C1B02CC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9199" y="4057389"/>
              <a:ext cx="187282" cy="216660"/>
            </a:xfrm>
            <a:custGeom>
              <a:avLst/>
              <a:gdLst>
                <a:gd name="T0" fmla="*/ 54 w 102"/>
                <a:gd name="T1" fmla="*/ 3 h 118"/>
                <a:gd name="T2" fmla="*/ 62 w 102"/>
                <a:gd name="T3" fmla="*/ 6 h 118"/>
                <a:gd name="T4" fmla="*/ 65 w 102"/>
                <a:gd name="T5" fmla="*/ 13 h 118"/>
                <a:gd name="T6" fmla="*/ 72 w 102"/>
                <a:gd name="T7" fmla="*/ 17 h 118"/>
                <a:gd name="T8" fmla="*/ 78 w 102"/>
                <a:gd name="T9" fmla="*/ 12 h 118"/>
                <a:gd name="T10" fmla="*/ 86 w 102"/>
                <a:gd name="T11" fmla="*/ 12 h 118"/>
                <a:gd name="T12" fmla="*/ 97 w 102"/>
                <a:gd name="T13" fmla="*/ 17 h 118"/>
                <a:gd name="T14" fmla="*/ 102 w 102"/>
                <a:gd name="T15" fmla="*/ 43 h 118"/>
                <a:gd name="T16" fmla="*/ 94 w 102"/>
                <a:gd name="T17" fmla="*/ 60 h 118"/>
                <a:gd name="T18" fmla="*/ 90 w 102"/>
                <a:gd name="T19" fmla="*/ 81 h 118"/>
                <a:gd name="T20" fmla="*/ 97 w 102"/>
                <a:gd name="T21" fmla="*/ 98 h 118"/>
                <a:gd name="T22" fmla="*/ 97 w 102"/>
                <a:gd name="T23" fmla="*/ 105 h 118"/>
                <a:gd name="T24" fmla="*/ 88 w 102"/>
                <a:gd name="T25" fmla="*/ 105 h 118"/>
                <a:gd name="T26" fmla="*/ 77 w 102"/>
                <a:gd name="T27" fmla="*/ 101 h 118"/>
                <a:gd name="T28" fmla="*/ 66 w 102"/>
                <a:gd name="T29" fmla="*/ 101 h 118"/>
                <a:gd name="T30" fmla="*/ 46 w 102"/>
                <a:gd name="T31" fmla="*/ 105 h 118"/>
                <a:gd name="T32" fmla="*/ 35 w 102"/>
                <a:gd name="T33" fmla="*/ 110 h 118"/>
                <a:gd name="T34" fmla="*/ 18 w 102"/>
                <a:gd name="T35" fmla="*/ 118 h 118"/>
                <a:gd name="T36" fmla="*/ 15 w 102"/>
                <a:gd name="T37" fmla="*/ 117 h 118"/>
                <a:gd name="T38" fmla="*/ 16 w 102"/>
                <a:gd name="T39" fmla="*/ 101 h 118"/>
                <a:gd name="T40" fmla="*/ 18 w 102"/>
                <a:gd name="T41" fmla="*/ 99 h 118"/>
                <a:gd name="T42" fmla="*/ 17 w 102"/>
                <a:gd name="T43" fmla="*/ 92 h 118"/>
                <a:gd name="T44" fmla="*/ 10 w 102"/>
                <a:gd name="T45" fmla="*/ 83 h 118"/>
                <a:gd name="T46" fmla="*/ 5 w 102"/>
                <a:gd name="T47" fmla="*/ 82 h 118"/>
                <a:gd name="T48" fmla="*/ 0 w 102"/>
                <a:gd name="T49" fmla="*/ 77 h 118"/>
                <a:gd name="T50" fmla="*/ 4 w 102"/>
                <a:gd name="T51" fmla="*/ 69 h 118"/>
                <a:gd name="T52" fmla="*/ 3 w 102"/>
                <a:gd name="T53" fmla="*/ 59 h 118"/>
                <a:gd name="T54" fmla="*/ 3 w 102"/>
                <a:gd name="T55" fmla="*/ 54 h 118"/>
                <a:gd name="T56" fmla="*/ 6 w 102"/>
                <a:gd name="T57" fmla="*/ 54 h 118"/>
                <a:gd name="T58" fmla="*/ 7 w 102"/>
                <a:gd name="T59" fmla="*/ 46 h 118"/>
                <a:gd name="T60" fmla="*/ 6 w 102"/>
                <a:gd name="T61" fmla="*/ 42 h 118"/>
                <a:gd name="T62" fmla="*/ 7 w 102"/>
                <a:gd name="T63" fmla="*/ 39 h 118"/>
                <a:gd name="T64" fmla="*/ 13 w 102"/>
                <a:gd name="T65" fmla="*/ 37 h 118"/>
                <a:gd name="T66" fmla="*/ 9 w 102"/>
                <a:gd name="T67" fmla="*/ 21 h 118"/>
                <a:gd name="T68" fmla="*/ 6 w 102"/>
                <a:gd name="T69" fmla="*/ 14 h 118"/>
                <a:gd name="T70" fmla="*/ 7 w 102"/>
                <a:gd name="T71" fmla="*/ 7 h 118"/>
                <a:gd name="T72" fmla="*/ 10 w 102"/>
                <a:gd name="T73" fmla="*/ 6 h 118"/>
                <a:gd name="T74" fmla="*/ 12 w 102"/>
                <a:gd name="T75" fmla="*/ 4 h 118"/>
                <a:gd name="T76" fmla="*/ 17 w 102"/>
                <a:gd name="T77" fmla="*/ 7 h 118"/>
                <a:gd name="T78" fmla="*/ 30 w 102"/>
                <a:gd name="T79" fmla="*/ 7 h 118"/>
                <a:gd name="T80" fmla="*/ 33 w 102"/>
                <a:gd name="T81" fmla="*/ 2 h 118"/>
                <a:gd name="T82" fmla="*/ 36 w 102"/>
                <a:gd name="T83" fmla="*/ 2 h 118"/>
                <a:gd name="T84" fmla="*/ 40 w 102"/>
                <a:gd name="T85" fmla="*/ 0 h 118"/>
                <a:gd name="T86" fmla="*/ 43 w 102"/>
                <a:gd name="T87" fmla="*/ 8 h 118"/>
                <a:gd name="T88" fmla="*/ 47 w 102"/>
                <a:gd name="T89" fmla="*/ 6 h 118"/>
                <a:gd name="T90" fmla="*/ 54 w 102"/>
                <a:gd name="T91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2" h="118">
                  <a:moveTo>
                    <a:pt x="54" y="3"/>
                  </a:moveTo>
                  <a:lnTo>
                    <a:pt x="62" y="6"/>
                  </a:lnTo>
                  <a:lnTo>
                    <a:pt x="65" y="13"/>
                  </a:lnTo>
                  <a:lnTo>
                    <a:pt x="72" y="17"/>
                  </a:lnTo>
                  <a:lnTo>
                    <a:pt x="78" y="12"/>
                  </a:lnTo>
                  <a:lnTo>
                    <a:pt x="86" y="12"/>
                  </a:lnTo>
                  <a:lnTo>
                    <a:pt x="97" y="17"/>
                  </a:lnTo>
                  <a:lnTo>
                    <a:pt x="102" y="43"/>
                  </a:lnTo>
                  <a:lnTo>
                    <a:pt x="94" y="60"/>
                  </a:lnTo>
                  <a:lnTo>
                    <a:pt x="90" y="81"/>
                  </a:lnTo>
                  <a:lnTo>
                    <a:pt x="97" y="98"/>
                  </a:lnTo>
                  <a:lnTo>
                    <a:pt x="97" y="105"/>
                  </a:lnTo>
                  <a:lnTo>
                    <a:pt x="88" y="105"/>
                  </a:lnTo>
                  <a:lnTo>
                    <a:pt x="77" y="101"/>
                  </a:lnTo>
                  <a:lnTo>
                    <a:pt x="66" y="101"/>
                  </a:lnTo>
                  <a:lnTo>
                    <a:pt x="46" y="105"/>
                  </a:lnTo>
                  <a:lnTo>
                    <a:pt x="35" y="110"/>
                  </a:lnTo>
                  <a:lnTo>
                    <a:pt x="18" y="118"/>
                  </a:lnTo>
                  <a:lnTo>
                    <a:pt x="15" y="117"/>
                  </a:lnTo>
                  <a:lnTo>
                    <a:pt x="16" y="101"/>
                  </a:lnTo>
                  <a:lnTo>
                    <a:pt x="18" y="99"/>
                  </a:lnTo>
                  <a:lnTo>
                    <a:pt x="17" y="92"/>
                  </a:lnTo>
                  <a:lnTo>
                    <a:pt x="10" y="83"/>
                  </a:lnTo>
                  <a:lnTo>
                    <a:pt x="5" y="82"/>
                  </a:lnTo>
                  <a:lnTo>
                    <a:pt x="0" y="77"/>
                  </a:lnTo>
                  <a:lnTo>
                    <a:pt x="4" y="69"/>
                  </a:lnTo>
                  <a:lnTo>
                    <a:pt x="3" y="59"/>
                  </a:lnTo>
                  <a:lnTo>
                    <a:pt x="3" y="54"/>
                  </a:lnTo>
                  <a:lnTo>
                    <a:pt x="6" y="54"/>
                  </a:lnTo>
                  <a:lnTo>
                    <a:pt x="7" y="46"/>
                  </a:lnTo>
                  <a:lnTo>
                    <a:pt x="6" y="42"/>
                  </a:lnTo>
                  <a:lnTo>
                    <a:pt x="7" y="39"/>
                  </a:lnTo>
                  <a:lnTo>
                    <a:pt x="13" y="37"/>
                  </a:lnTo>
                  <a:lnTo>
                    <a:pt x="9" y="21"/>
                  </a:lnTo>
                  <a:lnTo>
                    <a:pt x="6" y="14"/>
                  </a:lnTo>
                  <a:lnTo>
                    <a:pt x="7" y="7"/>
                  </a:lnTo>
                  <a:lnTo>
                    <a:pt x="10" y="6"/>
                  </a:lnTo>
                  <a:lnTo>
                    <a:pt x="12" y="4"/>
                  </a:lnTo>
                  <a:lnTo>
                    <a:pt x="17" y="7"/>
                  </a:lnTo>
                  <a:lnTo>
                    <a:pt x="30" y="7"/>
                  </a:lnTo>
                  <a:lnTo>
                    <a:pt x="33" y="2"/>
                  </a:lnTo>
                  <a:lnTo>
                    <a:pt x="36" y="2"/>
                  </a:lnTo>
                  <a:lnTo>
                    <a:pt x="40" y="0"/>
                  </a:lnTo>
                  <a:lnTo>
                    <a:pt x="43" y="8"/>
                  </a:lnTo>
                  <a:lnTo>
                    <a:pt x="47" y="6"/>
                  </a:lnTo>
                  <a:lnTo>
                    <a:pt x="54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66" name="Freeform 67">
              <a:extLst>
                <a:ext uri="{FF2B5EF4-FFF2-40B4-BE49-F238E27FC236}">
                  <a16:creationId xmlns:a16="http://schemas.microsoft.com/office/drawing/2014/main" id="{D6574FB5-B3C9-417E-9E80-77BC7BC5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6160" y="3974765"/>
              <a:ext cx="231348" cy="389252"/>
            </a:xfrm>
            <a:custGeom>
              <a:avLst/>
              <a:gdLst>
                <a:gd name="T0" fmla="*/ 113 w 126"/>
                <a:gd name="T1" fmla="*/ 104 h 212"/>
                <a:gd name="T2" fmla="*/ 105 w 126"/>
                <a:gd name="T3" fmla="*/ 123 h 212"/>
                <a:gd name="T4" fmla="*/ 101 w 126"/>
                <a:gd name="T5" fmla="*/ 126 h 212"/>
                <a:gd name="T6" fmla="*/ 100 w 126"/>
                <a:gd name="T7" fmla="*/ 141 h 212"/>
                <a:gd name="T8" fmla="*/ 101 w 126"/>
                <a:gd name="T9" fmla="*/ 149 h 212"/>
                <a:gd name="T10" fmla="*/ 100 w 126"/>
                <a:gd name="T11" fmla="*/ 155 h 212"/>
                <a:gd name="T12" fmla="*/ 108 w 126"/>
                <a:gd name="T13" fmla="*/ 165 h 212"/>
                <a:gd name="T14" fmla="*/ 109 w 126"/>
                <a:gd name="T15" fmla="*/ 171 h 212"/>
                <a:gd name="T16" fmla="*/ 115 w 126"/>
                <a:gd name="T17" fmla="*/ 182 h 212"/>
                <a:gd name="T18" fmla="*/ 124 w 126"/>
                <a:gd name="T19" fmla="*/ 188 h 212"/>
                <a:gd name="T20" fmla="*/ 124 w 126"/>
                <a:gd name="T21" fmla="*/ 197 h 212"/>
                <a:gd name="T22" fmla="*/ 126 w 126"/>
                <a:gd name="T23" fmla="*/ 202 h 212"/>
                <a:gd name="T24" fmla="*/ 125 w 126"/>
                <a:gd name="T25" fmla="*/ 212 h 212"/>
                <a:gd name="T26" fmla="*/ 112 w 126"/>
                <a:gd name="T27" fmla="*/ 208 h 212"/>
                <a:gd name="T28" fmla="*/ 98 w 126"/>
                <a:gd name="T29" fmla="*/ 203 h 212"/>
                <a:gd name="T30" fmla="*/ 77 w 126"/>
                <a:gd name="T31" fmla="*/ 202 h 212"/>
                <a:gd name="T32" fmla="*/ 75 w 126"/>
                <a:gd name="T33" fmla="*/ 201 h 212"/>
                <a:gd name="T34" fmla="*/ 65 w 126"/>
                <a:gd name="T35" fmla="*/ 203 h 212"/>
                <a:gd name="T36" fmla="*/ 55 w 126"/>
                <a:gd name="T37" fmla="*/ 201 h 212"/>
                <a:gd name="T38" fmla="*/ 47 w 126"/>
                <a:gd name="T39" fmla="*/ 202 h 212"/>
                <a:gd name="T40" fmla="*/ 19 w 126"/>
                <a:gd name="T41" fmla="*/ 202 h 212"/>
                <a:gd name="T42" fmla="*/ 22 w 126"/>
                <a:gd name="T43" fmla="*/ 186 h 212"/>
                <a:gd name="T44" fmla="*/ 15 w 126"/>
                <a:gd name="T45" fmla="*/ 174 h 212"/>
                <a:gd name="T46" fmla="*/ 7 w 126"/>
                <a:gd name="T47" fmla="*/ 171 h 212"/>
                <a:gd name="T48" fmla="*/ 4 w 126"/>
                <a:gd name="T49" fmla="*/ 163 h 212"/>
                <a:gd name="T50" fmla="*/ 0 w 126"/>
                <a:gd name="T51" fmla="*/ 160 h 212"/>
                <a:gd name="T52" fmla="*/ 0 w 126"/>
                <a:gd name="T53" fmla="*/ 154 h 212"/>
                <a:gd name="T54" fmla="*/ 4 w 126"/>
                <a:gd name="T55" fmla="*/ 140 h 212"/>
                <a:gd name="T56" fmla="*/ 12 w 126"/>
                <a:gd name="T57" fmla="*/ 123 h 212"/>
                <a:gd name="T58" fmla="*/ 17 w 126"/>
                <a:gd name="T59" fmla="*/ 123 h 212"/>
                <a:gd name="T60" fmla="*/ 27 w 126"/>
                <a:gd name="T61" fmla="*/ 111 h 212"/>
                <a:gd name="T62" fmla="*/ 33 w 126"/>
                <a:gd name="T63" fmla="*/ 111 h 212"/>
                <a:gd name="T64" fmla="*/ 43 w 126"/>
                <a:gd name="T65" fmla="*/ 119 h 212"/>
                <a:gd name="T66" fmla="*/ 54 w 126"/>
                <a:gd name="T67" fmla="*/ 112 h 212"/>
                <a:gd name="T68" fmla="*/ 55 w 126"/>
                <a:gd name="T69" fmla="*/ 104 h 212"/>
                <a:gd name="T70" fmla="*/ 59 w 126"/>
                <a:gd name="T71" fmla="*/ 97 h 212"/>
                <a:gd name="T72" fmla="*/ 62 w 126"/>
                <a:gd name="T73" fmla="*/ 87 h 212"/>
                <a:gd name="T74" fmla="*/ 71 w 126"/>
                <a:gd name="T75" fmla="*/ 80 h 212"/>
                <a:gd name="T76" fmla="*/ 74 w 126"/>
                <a:gd name="T77" fmla="*/ 66 h 212"/>
                <a:gd name="T78" fmla="*/ 78 w 126"/>
                <a:gd name="T79" fmla="*/ 62 h 212"/>
                <a:gd name="T80" fmla="*/ 80 w 126"/>
                <a:gd name="T81" fmla="*/ 51 h 212"/>
                <a:gd name="T82" fmla="*/ 84 w 126"/>
                <a:gd name="T83" fmla="*/ 40 h 212"/>
                <a:gd name="T84" fmla="*/ 98 w 126"/>
                <a:gd name="T85" fmla="*/ 25 h 212"/>
                <a:gd name="T86" fmla="*/ 99 w 126"/>
                <a:gd name="T87" fmla="*/ 19 h 212"/>
                <a:gd name="T88" fmla="*/ 101 w 126"/>
                <a:gd name="T89" fmla="*/ 15 h 212"/>
                <a:gd name="T90" fmla="*/ 94 w 126"/>
                <a:gd name="T91" fmla="*/ 8 h 212"/>
                <a:gd name="T92" fmla="*/ 95 w 126"/>
                <a:gd name="T93" fmla="*/ 1 h 212"/>
                <a:gd name="T94" fmla="*/ 99 w 126"/>
                <a:gd name="T95" fmla="*/ 0 h 212"/>
                <a:gd name="T96" fmla="*/ 106 w 126"/>
                <a:gd name="T97" fmla="*/ 13 h 212"/>
                <a:gd name="T98" fmla="*/ 107 w 126"/>
                <a:gd name="T99" fmla="*/ 25 h 212"/>
                <a:gd name="T100" fmla="*/ 107 w 126"/>
                <a:gd name="T101" fmla="*/ 38 h 212"/>
                <a:gd name="T102" fmla="*/ 116 w 126"/>
                <a:gd name="T103" fmla="*/ 55 h 212"/>
                <a:gd name="T104" fmla="*/ 107 w 126"/>
                <a:gd name="T105" fmla="*/ 55 h 212"/>
                <a:gd name="T106" fmla="*/ 102 w 126"/>
                <a:gd name="T107" fmla="*/ 56 h 212"/>
                <a:gd name="T108" fmla="*/ 94 w 126"/>
                <a:gd name="T109" fmla="*/ 54 h 212"/>
                <a:gd name="T110" fmla="*/ 90 w 126"/>
                <a:gd name="T111" fmla="*/ 63 h 212"/>
                <a:gd name="T112" fmla="*/ 101 w 126"/>
                <a:gd name="T113" fmla="*/ 74 h 212"/>
                <a:gd name="T114" fmla="*/ 108 w 126"/>
                <a:gd name="T115" fmla="*/ 78 h 212"/>
                <a:gd name="T116" fmla="*/ 110 w 126"/>
                <a:gd name="T117" fmla="*/ 86 h 212"/>
                <a:gd name="T118" fmla="*/ 115 w 126"/>
                <a:gd name="T119" fmla="*/ 99 h 212"/>
                <a:gd name="T120" fmla="*/ 113 w 126"/>
                <a:gd name="T121" fmla="*/ 104 h 212"/>
                <a:gd name="T122" fmla="*/ 113 w 126"/>
                <a:gd name="T123" fmla="*/ 1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6" h="212">
                  <a:moveTo>
                    <a:pt x="113" y="104"/>
                  </a:moveTo>
                  <a:lnTo>
                    <a:pt x="105" y="123"/>
                  </a:lnTo>
                  <a:lnTo>
                    <a:pt x="101" y="126"/>
                  </a:lnTo>
                  <a:lnTo>
                    <a:pt x="100" y="141"/>
                  </a:lnTo>
                  <a:lnTo>
                    <a:pt x="101" y="149"/>
                  </a:lnTo>
                  <a:lnTo>
                    <a:pt x="100" y="155"/>
                  </a:lnTo>
                  <a:lnTo>
                    <a:pt x="108" y="165"/>
                  </a:lnTo>
                  <a:lnTo>
                    <a:pt x="109" y="171"/>
                  </a:lnTo>
                  <a:lnTo>
                    <a:pt x="115" y="182"/>
                  </a:lnTo>
                  <a:lnTo>
                    <a:pt x="124" y="188"/>
                  </a:lnTo>
                  <a:lnTo>
                    <a:pt x="124" y="197"/>
                  </a:lnTo>
                  <a:lnTo>
                    <a:pt x="126" y="202"/>
                  </a:lnTo>
                  <a:lnTo>
                    <a:pt x="125" y="212"/>
                  </a:lnTo>
                  <a:lnTo>
                    <a:pt x="112" y="208"/>
                  </a:lnTo>
                  <a:lnTo>
                    <a:pt x="98" y="203"/>
                  </a:lnTo>
                  <a:lnTo>
                    <a:pt x="77" y="202"/>
                  </a:lnTo>
                  <a:lnTo>
                    <a:pt x="75" y="201"/>
                  </a:lnTo>
                  <a:lnTo>
                    <a:pt x="65" y="203"/>
                  </a:lnTo>
                  <a:lnTo>
                    <a:pt x="55" y="201"/>
                  </a:lnTo>
                  <a:lnTo>
                    <a:pt x="47" y="202"/>
                  </a:lnTo>
                  <a:lnTo>
                    <a:pt x="19" y="202"/>
                  </a:lnTo>
                  <a:lnTo>
                    <a:pt x="22" y="186"/>
                  </a:lnTo>
                  <a:lnTo>
                    <a:pt x="15" y="174"/>
                  </a:lnTo>
                  <a:lnTo>
                    <a:pt x="7" y="171"/>
                  </a:lnTo>
                  <a:lnTo>
                    <a:pt x="4" y="163"/>
                  </a:lnTo>
                  <a:lnTo>
                    <a:pt x="0" y="160"/>
                  </a:lnTo>
                  <a:lnTo>
                    <a:pt x="0" y="154"/>
                  </a:lnTo>
                  <a:lnTo>
                    <a:pt x="4" y="140"/>
                  </a:lnTo>
                  <a:lnTo>
                    <a:pt x="12" y="123"/>
                  </a:lnTo>
                  <a:lnTo>
                    <a:pt x="17" y="123"/>
                  </a:lnTo>
                  <a:lnTo>
                    <a:pt x="27" y="111"/>
                  </a:lnTo>
                  <a:lnTo>
                    <a:pt x="33" y="111"/>
                  </a:lnTo>
                  <a:lnTo>
                    <a:pt x="43" y="119"/>
                  </a:lnTo>
                  <a:lnTo>
                    <a:pt x="54" y="112"/>
                  </a:lnTo>
                  <a:lnTo>
                    <a:pt x="55" y="104"/>
                  </a:lnTo>
                  <a:lnTo>
                    <a:pt x="59" y="97"/>
                  </a:lnTo>
                  <a:lnTo>
                    <a:pt x="62" y="87"/>
                  </a:lnTo>
                  <a:lnTo>
                    <a:pt x="71" y="80"/>
                  </a:lnTo>
                  <a:lnTo>
                    <a:pt x="74" y="66"/>
                  </a:lnTo>
                  <a:lnTo>
                    <a:pt x="78" y="62"/>
                  </a:lnTo>
                  <a:lnTo>
                    <a:pt x="80" y="51"/>
                  </a:lnTo>
                  <a:lnTo>
                    <a:pt x="84" y="40"/>
                  </a:lnTo>
                  <a:lnTo>
                    <a:pt x="98" y="25"/>
                  </a:lnTo>
                  <a:lnTo>
                    <a:pt x="99" y="19"/>
                  </a:lnTo>
                  <a:lnTo>
                    <a:pt x="101" y="15"/>
                  </a:lnTo>
                  <a:lnTo>
                    <a:pt x="94" y="8"/>
                  </a:lnTo>
                  <a:lnTo>
                    <a:pt x="95" y="1"/>
                  </a:lnTo>
                  <a:lnTo>
                    <a:pt x="99" y="0"/>
                  </a:lnTo>
                  <a:lnTo>
                    <a:pt x="106" y="13"/>
                  </a:lnTo>
                  <a:lnTo>
                    <a:pt x="107" y="25"/>
                  </a:lnTo>
                  <a:lnTo>
                    <a:pt x="107" y="38"/>
                  </a:lnTo>
                  <a:lnTo>
                    <a:pt x="116" y="55"/>
                  </a:lnTo>
                  <a:lnTo>
                    <a:pt x="107" y="55"/>
                  </a:lnTo>
                  <a:lnTo>
                    <a:pt x="102" y="56"/>
                  </a:lnTo>
                  <a:lnTo>
                    <a:pt x="94" y="54"/>
                  </a:lnTo>
                  <a:lnTo>
                    <a:pt x="90" y="63"/>
                  </a:lnTo>
                  <a:lnTo>
                    <a:pt x="101" y="74"/>
                  </a:lnTo>
                  <a:lnTo>
                    <a:pt x="108" y="78"/>
                  </a:lnTo>
                  <a:lnTo>
                    <a:pt x="110" y="86"/>
                  </a:lnTo>
                  <a:lnTo>
                    <a:pt x="115" y="99"/>
                  </a:lnTo>
                  <a:lnTo>
                    <a:pt x="113" y="104"/>
                  </a:lnTo>
                  <a:lnTo>
                    <a:pt x="113" y="10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67" name="Freeform 68">
              <a:extLst>
                <a:ext uri="{FF2B5EF4-FFF2-40B4-BE49-F238E27FC236}">
                  <a16:creationId xmlns:a16="http://schemas.microsoft.com/office/drawing/2014/main" id="{617CB992-EB11-48F2-AC71-1F3961773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8162" y="4240999"/>
              <a:ext cx="585715" cy="646307"/>
            </a:xfrm>
            <a:custGeom>
              <a:avLst/>
              <a:gdLst>
                <a:gd name="T0" fmla="*/ 265 w 319"/>
                <a:gd name="T1" fmla="*/ 16 h 352"/>
                <a:gd name="T2" fmla="*/ 278 w 319"/>
                <a:gd name="T3" fmla="*/ 15 h 352"/>
                <a:gd name="T4" fmla="*/ 294 w 319"/>
                <a:gd name="T5" fmla="*/ 12 h 352"/>
                <a:gd name="T6" fmla="*/ 314 w 319"/>
                <a:gd name="T7" fmla="*/ 33 h 352"/>
                <a:gd name="T8" fmla="*/ 319 w 319"/>
                <a:gd name="T9" fmla="*/ 58 h 352"/>
                <a:gd name="T10" fmla="*/ 308 w 319"/>
                <a:gd name="T11" fmla="*/ 70 h 352"/>
                <a:gd name="T12" fmla="*/ 298 w 319"/>
                <a:gd name="T13" fmla="*/ 89 h 352"/>
                <a:gd name="T14" fmla="*/ 293 w 319"/>
                <a:gd name="T15" fmla="*/ 111 h 352"/>
                <a:gd name="T16" fmla="*/ 288 w 319"/>
                <a:gd name="T17" fmla="*/ 131 h 352"/>
                <a:gd name="T18" fmla="*/ 285 w 319"/>
                <a:gd name="T19" fmla="*/ 143 h 352"/>
                <a:gd name="T20" fmla="*/ 288 w 319"/>
                <a:gd name="T21" fmla="*/ 163 h 352"/>
                <a:gd name="T22" fmla="*/ 284 w 319"/>
                <a:gd name="T23" fmla="*/ 196 h 352"/>
                <a:gd name="T24" fmla="*/ 285 w 319"/>
                <a:gd name="T25" fmla="*/ 215 h 352"/>
                <a:gd name="T26" fmla="*/ 301 w 319"/>
                <a:gd name="T27" fmla="*/ 239 h 352"/>
                <a:gd name="T28" fmla="*/ 308 w 319"/>
                <a:gd name="T29" fmla="*/ 255 h 352"/>
                <a:gd name="T30" fmla="*/ 305 w 319"/>
                <a:gd name="T31" fmla="*/ 257 h 352"/>
                <a:gd name="T32" fmla="*/ 277 w 319"/>
                <a:gd name="T33" fmla="*/ 262 h 352"/>
                <a:gd name="T34" fmla="*/ 276 w 319"/>
                <a:gd name="T35" fmla="*/ 283 h 352"/>
                <a:gd name="T36" fmla="*/ 270 w 319"/>
                <a:gd name="T37" fmla="*/ 324 h 352"/>
                <a:gd name="T38" fmla="*/ 285 w 319"/>
                <a:gd name="T39" fmla="*/ 335 h 352"/>
                <a:gd name="T40" fmla="*/ 291 w 319"/>
                <a:gd name="T41" fmla="*/ 352 h 352"/>
                <a:gd name="T42" fmla="*/ 272 w 319"/>
                <a:gd name="T43" fmla="*/ 342 h 352"/>
                <a:gd name="T44" fmla="*/ 253 w 319"/>
                <a:gd name="T45" fmla="*/ 331 h 352"/>
                <a:gd name="T46" fmla="*/ 239 w 319"/>
                <a:gd name="T47" fmla="*/ 327 h 352"/>
                <a:gd name="T48" fmla="*/ 220 w 319"/>
                <a:gd name="T49" fmla="*/ 315 h 352"/>
                <a:gd name="T50" fmla="*/ 202 w 319"/>
                <a:gd name="T51" fmla="*/ 314 h 352"/>
                <a:gd name="T52" fmla="*/ 196 w 319"/>
                <a:gd name="T53" fmla="*/ 308 h 352"/>
                <a:gd name="T54" fmla="*/ 177 w 319"/>
                <a:gd name="T55" fmla="*/ 309 h 352"/>
                <a:gd name="T56" fmla="*/ 166 w 319"/>
                <a:gd name="T57" fmla="*/ 311 h 352"/>
                <a:gd name="T58" fmla="*/ 162 w 319"/>
                <a:gd name="T59" fmla="*/ 281 h 352"/>
                <a:gd name="T60" fmla="*/ 164 w 319"/>
                <a:gd name="T61" fmla="*/ 258 h 352"/>
                <a:gd name="T62" fmla="*/ 160 w 319"/>
                <a:gd name="T63" fmla="*/ 238 h 352"/>
                <a:gd name="T64" fmla="*/ 142 w 319"/>
                <a:gd name="T65" fmla="*/ 232 h 352"/>
                <a:gd name="T66" fmla="*/ 132 w 319"/>
                <a:gd name="T67" fmla="*/ 235 h 352"/>
                <a:gd name="T68" fmla="*/ 117 w 319"/>
                <a:gd name="T69" fmla="*/ 247 h 352"/>
                <a:gd name="T70" fmla="*/ 105 w 319"/>
                <a:gd name="T71" fmla="*/ 249 h 352"/>
                <a:gd name="T72" fmla="*/ 88 w 319"/>
                <a:gd name="T73" fmla="*/ 253 h 352"/>
                <a:gd name="T74" fmla="*/ 79 w 319"/>
                <a:gd name="T75" fmla="*/ 238 h 352"/>
                <a:gd name="T76" fmla="*/ 70 w 319"/>
                <a:gd name="T77" fmla="*/ 212 h 352"/>
                <a:gd name="T78" fmla="*/ 14 w 319"/>
                <a:gd name="T79" fmla="*/ 214 h 352"/>
                <a:gd name="T80" fmla="*/ 3 w 319"/>
                <a:gd name="T81" fmla="*/ 216 h 352"/>
                <a:gd name="T82" fmla="*/ 5 w 319"/>
                <a:gd name="T83" fmla="*/ 208 h 352"/>
                <a:gd name="T84" fmla="*/ 8 w 319"/>
                <a:gd name="T85" fmla="*/ 195 h 352"/>
                <a:gd name="T86" fmla="*/ 19 w 319"/>
                <a:gd name="T87" fmla="*/ 193 h 352"/>
                <a:gd name="T88" fmla="*/ 34 w 319"/>
                <a:gd name="T89" fmla="*/ 186 h 352"/>
                <a:gd name="T90" fmla="*/ 41 w 319"/>
                <a:gd name="T91" fmla="*/ 195 h 352"/>
                <a:gd name="T92" fmla="*/ 60 w 319"/>
                <a:gd name="T93" fmla="*/ 173 h 352"/>
                <a:gd name="T94" fmla="*/ 65 w 319"/>
                <a:gd name="T95" fmla="*/ 152 h 352"/>
                <a:gd name="T96" fmla="*/ 80 w 319"/>
                <a:gd name="T97" fmla="*/ 123 h 352"/>
                <a:gd name="T98" fmla="*/ 93 w 319"/>
                <a:gd name="T99" fmla="*/ 108 h 352"/>
                <a:gd name="T100" fmla="*/ 96 w 319"/>
                <a:gd name="T101" fmla="*/ 95 h 352"/>
                <a:gd name="T102" fmla="*/ 97 w 319"/>
                <a:gd name="T103" fmla="*/ 66 h 352"/>
                <a:gd name="T104" fmla="*/ 105 w 319"/>
                <a:gd name="T105" fmla="*/ 45 h 352"/>
                <a:gd name="T106" fmla="*/ 108 w 319"/>
                <a:gd name="T107" fmla="*/ 20 h 352"/>
                <a:gd name="T108" fmla="*/ 123 w 319"/>
                <a:gd name="T109" fmla="*/ 4 h 352"/>
                <a:gd name="T110" fmla="*/ 148 w 319"/>
                <a:gd name="T111" fmla="*/ 18 h 352"/>
                <a:gd name="T112" fmla="*/ 172 w 319"/>
                <a:gd name="T113" fmla="*/ 23 h 352"/>
                <a:gd name="T114" fmla="*/ 180 w 319"/>
                <a:gd name="T115" fmla="*/ 10 h 352"/>
                <a:gd name="T116" fmla="*/ 205 w 319"/>
                <a:gd name="T117" fmla="*/ 3 h 352"/>
                <a:gd name="T118" fmla="*/ 217 w 319"/>
                <a:gd name="T119" fmla="*/ 6 h 352"/>
                <a:gd name="T120" fmla="*/ 226 w 319"/>
                <a:gd name="T121" fmla="*/ 0 h 352"/>
                <a:gd name="T122" fmla="*/ 250 w 319"/>
                <a:gd name="T123" fmla="*/ 3 h 352"/>
                <a:gd name="T124" fmla="*/ 255 w 319"/>
                <a:gd name="T125" fmla="*/ 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9" h="352">
                  <a:moveTo>
                    <a:pt x="255" y="1"/>
                  </a:moveTo>
                  <a:lnTo>
                    <a:pt x="265" y="16"/>
                  </a:lnTo>
                  <a:lnTo>
                    <a:pt x="274" y="18"/>
                  </a:lnTo>
                  <a:lnTo>
                    <a:pt x="278" y="15"/>
                  </a:lnTo>
                  <a:lnTo>
                    <a:pt x="285" y="16"/>
                  </a:lnTo>
                  <a:lnTo>
                    <a:pt x="294" y="12"/>
                  </a:lnTo>
                  <a:lnTo>
                    <a:pt x="299" y="21"/>
                  </a:lnTo>
                  <a:lnTo>
                    <a:pt x="314" y="33"/>
                  </a:lnTo>
                  <a:lnTo>
                    <a:pt x="313" y="55"/>
                  </a:lnTo>
                  <a:lnTo>
                    <a:pt x="319" y="58"/>
                  </a:lnTo>
                  <a:lnTo>
                    <a:pt x="314" y="65"/>
                  </a:lnTo>
                  <a:lnTo>
                    <a:pt x="308" y="70"/>
                  </a:lnTo>
                  <a:lnTo>
                    <a:pt x="302" y="80"/>
                  </a:lnTo>
                  <a:lnTo>
                    <a:pt x="298" y="89"/>
                  </a:lnTo>
                  <a:lnTo>
                    <a:pt x="297" y="103"/>
                  </a:lnTo>
                  <a:lnTo>
                    <a:pt x="293" y="111"/>
                  </a:lnTo>
                  <a:lnTo>
                    <a:pt x="293" y="126"/>
                  </a:lnTo>
                  <a:lnTo>
                    <a:pt x="288" y="131"/>
                  </a:lnTo>
                  <a:lnTo>
                    <a:pt x="288" y="142"/>
                  </a:lnTo>
                  <a:lnTo>
                    <a:pt x="285" y="143"/>
                  </a:lnTo>
                  <a:lnTo>
                    <a:pt x="283" y="154"/>
                  </a:lnTo>
                  <a:lnTo>
                    <a:pt x="288" y="163"/>
                  </a:lnTo>
                  <a:lnTo>
                    <a:pt x="288" y="166"/>
                  </a:lnTo>
                  <a:lnTo>
                    <a:pt x="284" y="196"/>
                  </a:lnTo>
                  <a:lnTo>
                    <a:pt x="288" y="207"/>
                  </a:lnTo>
                  <a:lnTo>
                    <a:pt x="285" y="215"/>
                  </a:lnTo>
                  <a:lnTo>
                    <a:pt x="291" y="229"/>
                  </a:lnTo>
                  <a:lnTo>
                    <a:pt x="301" y="239"/>
                  </a:lnTo>
                  <a:lnTo>
                    <a:pt x="303" y="249"/>
                  </a:lnTo>
                  <a:lnTo>
                    <a:pt x="308" y="255"/>
                  </a:lnTo>
                  <a:lnTo>
                    <a:pt x="307" y="258"/>
                  </a:lnTo>
                  <a:lnTo>
                    <a:pt x="305" y="257"/>
                  </a:lnTo>
                  <a:lnTo>
                    <a:pt x="282" y="260"/>
                  </a:lnTo>
                  <a:lnTo>
                    <a:pt x="277" y="262"/>
                  </a:lnTo>
                  <a:lnTo>
                    <a:pt x="272" y="275"/>
                  </a:lnTo>
                  <a:lnTo>
                    <a:pt x="276" y="283"/>
                  </a:lnTo>
                  <a:lnTo>
                    <a:pt x="272" y="305"/>
                  </a:lnTo>
                  <a:lnTo>
                    <a:pt x="270" y="324"/>
                  </a:lnTo>
                  <a:lnTo>
                    <a:pt x="274" y="328"/>
                  </a:lnTo>
                  <a:lnTo>
                    <a:pt x="285" y="335"/>
                  </a:lnTo>
                  <a:lnTo>
                    <a:pt x="291" y="332"/>
                  </a:lnTo>
                  <a:lnTo>
                    <a:pt x="291" y="352"/>
                  </a:lnTo>
                  <a:lnTo>
                    <a:pt x="278" y="352"/>
                  </a:lnTo>
                  <a:lnTo>
                    <a:pt x="272" y="342"/>
                  </a:lnTo>
                  <a:lnTo>
                    <a:pt x="266" y="333"/>
                  </a:lnTo>
                  <a:lnTo>
                    <a:pt x="253" y="331"/>
                  </a:lnTo>
                  <a:lnTo>
                    <a:pt x="250" y="321"/>
                  </a:lnTo>
                  <a:lnTo>
                    <a:pt x="239" y="327"/>
                  </a:lnTo>
                  <a:lnTo>
                    <a:pt x="226" y="324"/>
                  </a:lnTo>
                  <a:lnTo>
                    <a:pt x="220" y="315"/>
                  </a:lnTo>
                  <a:lnTo>
                    <a:pt x="210" y="314"/>
                  </a:lnTo>
                  <a:lnTo>
                    <a:pt x="202" y="314"/>
                  </a:lnTo>
                  <a:lnTo>
                    <a:pt x="201" y="308"/>
                  </a:lnTo>
                  <a:lnTo>
                    <a:pt x="196" y="308"/>
                  </a:lnTo>
                  <a:lnTo>
                    <a:pt x="188" y="306"/>
                  </a:lnTo>
                  <a:lnTo>
                    <a:pt x="177" y="309"/>
                  </a:lnTo>
                  <a:lnTo>
                    <a:pt x="171" y="309"/>
                  </a:lnTo>
                  <a:lnTo>
                    <a:pt x="166" y="311"/>
                  </a:lnTo>
                  <a:lnTo>
                    <a:pt x="168" y="289"/>
                  </a:lnTo>
                  <a:lnTo>
                    <a:pt x="162" y="281"/>
                  </a:lnTo>
                  <a:lnTo>
                    <a:pt x="161" y="269"/>
                  </a:lnTo>
                  <a:lnTo>
                    <a:pt x="164" y="258"/>
                  </a:lnTo>
                  <a:lnTo>
                    <a:pt x="160" y="251"/>
                  </a:lnTo>
                  <a:lnTo>
                    <a:pt x="160" y="238"/>
                  </a:lnTo>
                  <a:lnTo>
                    <a:pt x="140" y="239"/>
                  </a:lnTo>
                  <a:lnTo>
                    <a:pt x="142" y="232"/>
                  </a:lnTo>
                  <a:lnTo>
                    <a:pt x="133" y="232"/>
                  </a:lnTo>
                  <a:lnTo>
                    <a:pt x="132" y="235"/>
                  </a:lnTo>
                  <a:lnTo>
                    <a:pt x="122" y="236"/>
                  </a:lnTo>
                  <a:lnTo>
                    <a:pt x="117" y="247"/>
                  </a:lnTo>
                  <a:lnTo>
                    <a:pt x="114" y="252"/>
                  </a:lnTo>
                  <a:lnTo>
                    <a:pt x="105" y="249"/>
                  </a:lnTo>
                  <a:lnTo>
                    <a:pt x="100" y="252"/>
                  </a:lnTo>
                  <a:lnTo>
                    <a:pt x="88" y="253"/>
                  </a:lnTo>
                  <a:lnTo>
                    <a:pt x="83" y="243"/>
                  </a:lnTo>
                  <a:lnTo>
                    <a:pt x="79" y="238"/>
                  </a:lnTo>
                  <a:lnTo>
                    <a:pt x="74" y="226"/>
                  </a:lnTo>
                  <a:lnTo>
                    <a:pt x="70" y="212"/>
                  </a:lnTo>
                  <a:lnTo>
                    <a:pt x="20" y="212"/>
                  </a:lnTo>
                  <a:lnTo>
                    <a:pt x="14" y="214"/>
                  </a:lnTo>
                  <a:lnTo>
                    <a:pt x="10" y="213"/>
                  </a:lnTo>
                  <a:lnTo>
                    <a:pt x="3" y="216"/>
                  </a:lnTo>
                  <a:lnTo>
                    <a:pt x="0" y="210"/>
                  </a:lnTo>
                  <a:lnTo>
                    <a:pt x="5" y="208"/>
                  </a:lnTo>
                  <a:lnTo>
                    <a:pt x="6" y="200"/>
                  </a:lnTo>
                  <a:lnTo>
                    <a:pt x="8" y="195"/>
                  </a:lnTo>
                  <a:lnTo>
                    <a:pt x="14" y="191"/>
                  </a:lnTo>
                  <a:lnTo>
                    <a:pt x="19" y="193"/>
                  </a:lnTo>
                  <a:lnTo>
                    <a:pt x="25" y="186"/>
                  </a:lnTo>
                  <a:lnTo>
                    <a:pt x="34" y="186"/>
                  </a:lnTo>
                  <a:lnTo>
                    <a:pt x="34" y="191"/>
                  </a:lnTo>
                  <a:lnTo>
                    <a:pt x="41" y="195"/>
                  </a:lnTo>
                  <a:lnTo>
                    <a:pt x="51" y="183"/>
                  </a:lnTo>
                  <a:lnTo>
                    <a:pt x="60" y="173"/>
                  </a:lnTo>
                  <a:lnTo>
                    <a:pt x="65" y="167"/>
                  </a:lnTo>
                  <a:lnTo>
                    <a:pt x="65" y="152"/>
                  </a:lnTo>
                  <a:lnTo>
                    <a:pt x="72" y="133"/>
                  </a:lnTo>
                  <a:lnTo>
                    <a:pt x="80" y="123"/>
                  </a:lnTo>
                  <a:lnTo>
                    <a:pt x="91" y="114"/>
                  </a:lnTo>
                  <a:lnTo>
                    <a:pt x="93" y="108"/>
                  </a:lnTo>
                  <a:lnTo>
                    <a:pt x="93" y="101"/>
                  </a:lnTo>
                  <a:lnTo>
                    <a:pt x="96" y="95"/>
                  </a:lnTo>
                  <a:lnTo>
                    <a:pt x="94" y="83"/>
                  </a:lnTo>
                  <a:lnTo>
                    <a:pt x="97" y="66"/>
                  </a:lnTo>
                  <a:lnTo>
                    <a:pt x="100" y="55"/>
                  </a:lnTo>
                  <a:lnTo>
                    <a:pt x="105" y="45"/>
                  </a:lnTo>
                  <a:lnTo>
                    <a:pt x="106" y="33"/>
                  </a:lnTo>
                  <a:lnTo>
                    <a:pt x="108" y="20"/>
                  </a:lnTo>
                  <a:lnTo>
                    <a:pt x="114" y="10"/>
                  </a:lnTo>
                  <a:lnTo>
                    <a:pt x="123" y="4"/>
                  </a:lnTo>
                  <a:lnTo>
                    <a:pt x="137" y="11"/>
                  </a:lnTo>
                  <a:lnTo>
                    <a:pt x="148" y="18"/>
                  </a:lnTo>
                  <a:lnTo>
                    <a:pt x="160" y="20"/>
                  </a:lnTo>
                  <a:lnTo>
                    <a:pt x="172" y="23"/>
                  </a:lnTo>
                  <a:lnTo>
                    <a:pt x="177" y="12"/>
                  </a:lnTo>
                  <a:lnTo>
                    <a:pt x="180" y="10"/>
                  </a:lnTo>
                  <a:lnTo>
                    <a:pt x="187" y="12"/>
                  </a:lnTo>
                  <a:lnTo>
                    <a:pt x="205" y="3"/>
                  </a:lnTo>
                  <a:lnTo>
                    <a:pt x="212" y="7"/>
                  </a:lnTo>
                  <a:lnTo>
                    <a:pt x="217" y="6"/>
                  </a:lnTo>
                  <a:lnTo>
                    <a:pt x="220" y="1"/>
                  </a:lnTo>
                  <a:lnTo>
                    <a:pt x="226" y="0"/>
                  </a:lnTo>
                  <a:lnTo>
                    <a:pt x="239" y="2"/>
                  </a:lnTo>
                  <a:lnTo>
                    <a:pt x="250" y="3"/>
                  </a:lnTo>
                  <a:lnTo>
                    <a:pt x="255" y="1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68" name="Freeform 69">
              <a:extLst>
                <a:ext uri="{FF2B5EF4-FFF2-40B4-BE49-F238E27FC236}">
                  <a16:creationId xmlns:a16="http://schemas.microsoft.com/office/drawing/2014/main" id="{4E55A72D-60D0-4182-836D-6971AA796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6949" y="4294245"/>
              <a:ext cx="225839" cy="306628"/>
            </a:xfrm>
            <a:custGeom>
              <a:avLst/>
              <a:gdLst>
                <a:gd name="T0" fmla="*/ 123 w 123"/>
                <a:gd name="T1" fmla="*/ 4 h 167"/>
                <a:gd name="T2" fmla="*/ 122 w 123"/>
                <a:gd name="T3" fmla="*/ 16 h 167"/>
                <a:gd name="T4" fmla="*/ 117 w 123"/>
                <a:gd name="T5" fmla="*/ 26 h 167"/>
                <a:gd name="T6" fmla="*/ 114 w 123"/>
                <a:gd name="T7" fmla="*/ 37 h 167"/>
                <a:gd name="T8" fmla="*/ 111 w 123"/>
                <a:gd name="T9" fmla="*/ 54 h 167"/>
                <a:gd name="T10" fmla="*/ 113 w 123"/>
                <a:gd name="T11" fmla="*/ 66 h 167"/>
                <a:gd name="T12" fmla="*/ 110 w 123"/>
                <a:gd name="T13" fmla="*/ 72 h 167"/>
                <a:gd name="T14" fmla="*/ 110 w 123"/>
                <a:gd name="T15" fmla="*/ 79 h 167"/>
                <a:gd name="T16" fmla="*/ 108 w 123"/>
                <a:gd name="T17" fmla="*/ 85 h 167"/>
                <a:gd name="T18" fmla="*/ 97 w 123"/>
                <a:gd name="T19" fmla="*/ 94 h 167"/>
                <a:gd name="T20" fmla="*/ 89 w 123"/>
                <a:gd name="T21" fmla="*/ 104 h 167"/>
                <a:gd name="T22" fmla="*/ 82 w 123"/>
                <a:gd name="T23" fmla="*/ 123 h 167"/>
                <a:gd name="T24" fmla="*/ 82 w 123"/>
                <a:gd name="T25" fmla="*/ 138 h 167"/>
                <a:gd name="T26" fmla="*/ 77 w 123"/>
                <a:gd name="T27" fmla="*/ 144 h 167"/>
                <a:gd name="T28" fmla="*/ 68 w 123"/>
                <a:gd name="T29" fmla="*/ 154 h 167"/>
                <a:gd name="T30" fmla="*/ 58 w 123"/>
                <a:gd name="T31" fmla="*/ 166 h 167"/>
                <a:gd name="T32" fmla="*/ 51 w 123"/>
                <a:gd name="T33" fmla="*/ 162 h 167"/>
                <a:gd name="T34" fmla="*/ 51 w 123"/>
                <a:gd name="T35" fmla="*/ 157 h 167"/>
                <a:gd name="T36" fmla="*/ 42 w 123"/>
                <a:gd name="T37" fmla="*/ 157 h 167"/>
                <a:gd name="T38" fmla="*/ 36 w 123"/>
                <a:gd name="T39" fmla="*/ 164 h 167"/>
                <a:gd name="T40" fmla="*/ 31 w 123"/>
                <a:gd name="T41" fmla="*/ 162 h 167"/>
                <a:gd name="T42" fmla="*/ 25 w 123"/>
                <a:gd name="T43" fmla="*/ 155 h 167"/>
                <a:gd name="T44" fmla="*/ 20 w 123"/>
                <a:gd name="T45" fmla="*/ 159 h 167"/>
                <a:gd name="T46" fmla="*/ 13 w 123"/>
                <a:gd name="T47" fmla="*/ 167 h 167"/>
                <a:gd name="T48" fmla="*/ 0 w 123"/>
                <a:gd name="T49" fmla="*/ 147 h 167"/>
                <a:gd name="T50" fmla="*/ 12 w 123"/>
                <a:gd name="T51" fmla="*/ 136 h 167"/>
                <a:gd name="T52" fmla="*/ 6 w 123"/>
                <a:gd name="T53" fmla="*/ 123 h 167"/>
                <a:gd name="T54" fmla="*/ 12 w 123"/>
                <a:gd name="T55" fmla="*/ 119 h 167"/>
                <a:gd name="T56" fmla="*/ 23 w 123"/>
                <a:gd name="T57" fmla="*/ 117 h 167"/>
                <a:gd name="T58" fmla="*/ 24 w 123"/>
                <a:gd name="T59" fmla="*/ 108 h 167"/>
                <a:gd name="T60" fmla="*/ 34 w 123"/>
                <a:gd name="T61" fmla="*/ 117 h 167"/>
                <a:gd name="T62" fmla="*/ 48 w 123"/>
                <a:gd name="T63" fmla="*/ 118 h 167"/>
                <a:gd name="T64" fmla="*/ 54 w 123"/>
                <a:gd name="T65" fmla="*/ 109 h 167"/>
                <a:gd name="T66" fmla="*/ 55 w 123"/>
                <a:gd name="T67" fmla="*/ 97 h 167"/>
                <a:gd name="T68" fmla="*/ 54 w 123"/>
                <a:gd name="T69" fmla="*/ 82 h 167"/>
                <a:gd name="T70" fmla="*/ 45 w 123"/>
                <a:gd name="T71" fmla="*/ 70 h 167"/>
                <a:gd name="T72" fmla="*/ 53 w 123"/>
                <a:gd name="T73" fmla="*/ 48 h 167"/>
                <a:gd name="T74" fmla="*/ 49 w 123"/>
                <a:gd name="T75" fmla="*/ 45 h 167"/>
                <a:gd name="T76" fmla="*/ 37 w 123"/>
                <a:gd name="T77" fmla="*/ 46 h 167"/>
                <a:gd name="T78" fmla="*/ 31 w 123"/>
                <a:gd name="T79" fmla="*/ 36 h 167"/>
                <a:gd name="T80" fmla="*/ 33 w 123"/>
                <a:gd name="T81" fmla="*/ 28 h 167"/>
                <a:gd name="T82" fmla="*/ 54 w 123"/>
                <a:gd name="T83" fmla="*/ 29 h 167"/>
                <a:gd name="T84" fmla="*/ 68 w 123"/>
                <a:gd name="T85" fmla="*/ 34 h 167"/>
                <a:gd name="T86" fmla="*/ 81 w 123"/>
                <a:gd name="T87" fmla="*/ 38 h 167"/>
                <a:gd name="T88" fmla="*/ 82 w 123"/>
                <a:gd name="T89" fmla="*/ 28 h 167"/>
                <a:gd name="T90" fmla="*/ 91 w 123"/>
                <a:gd name="T91" fmla="*/ 10 h 167"/>
                <a:gd name="T92" fmla="*/ 101 w 123"/>
                <a:gd name="T93" fmla="*/ 0 h 167"/>
                <a:gd name="T94" fmla="*/ 112 w 123"/>
                <a:gd name="T95" fmla="*/ 3 h 167"/>
                <a:gd name="T96" fmla="*/ 123 w 123"/>
                <a:gd name="T97" fmla="*/ 4 h 167"/>
                <a:gd name="T98" fmla="*/ 123 w 123"/>
                <a:gd name="T99" fmla="*/ 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3" h="167">
                  <a:moveTo>
                    <a:pt x="123" y="4"/>
                  </a:moveTo>
                  <a:lnTo>
                    <a:pt x="122" y="16"/>
                  </a:lnTo>
                  <a:lnTo>
                    <a:pt x="117" y="26"/>
                  </a:lnTo>
                  <a:lnTo>
                    <a:pt x="114" y="37"/>
                  </a:lnTo>
                  <a:lnTo>
                    <a:pt x="111" y="54"/>
                  </a:lnTo>
                  <a:lnTo>
                    <a:pt x="113" y="66"/>
                  </a:lnTo>
                  <a:lnTo>
                    <a:pt x="110" y="72"/>
                  </a:lnTo>
                  <a:lnTo>
                    <a:pt x="110" y="79"/>
                  </a:lnTo>
                  <a:lnTo>
                    <a:pt x="108" y="85"/>
                  </a:lnTo>
                  <a:lnTo>
                    <a:pt x="97" y="94"/>
                  </a:lnTo>
                  <a:lnTo>
                    <a:pt x="89" y="104"/>
                  </a:lnTo>
                  <a:lnTo>
                    <a:pt x="82" y="123"/>
                  </a:lnTo>
                  <a:lnTo>
                    <a:pt x="82" y="138"/>
                  </a:lnTo>
                  <a:lnTo>
                    <a:pt x="77" y="144"/>
                  </a:lnTo>
                  <a:lnTo>
                    <a:pt x="68" y="154"/>
                  </a:lnTo>
                  <a:lnTo>
                    <a:pt x="58" y="166"/>
                  </a:lnTo>
                  <a:lnTo>
                    <a:pt x="51" y="162"/>
                  </a:lnTo>
                  <a:lnTo>
                    <a:pt x="51" y="157"/>
                  </a:lnTo>
                  <a:lnTo>
                    <a:pt x="42" y="157"/>
                  </a:lnTo>
                  <a:lnTo>
                    <a:pt x="36" y="164"/>
                  </a:lnTo>
                  <a:lnTo>
                    <a:pt x="31" y="162"/>
                  </a:lnTo>
                  <a:lnTo>
                    <a:pt x="25" y="155"/>
                  </a:lnTo>
                  <a:lnTo>
                    <a:pt x="20" y="159"/>
                  </a:lnTo>
                  <a:lnTo>
                    <a:pt x="13" y="167"/>
                  </a:lnTo>
                  <a:lnTo>
                    <a:pt x="0" y="147"/>
                  </a:lnTo>
                  <a:lnTo>
                    <a:pt x="12" y="136"/>
                  </a:lnTo>
                  <a:lnTo>
                    <a:pt x="6" y="123"/>
                  </a:lnTo>
                  <a:lnTo>
                    <a:pt x="12" y="119"/>
                  </a:lnTo>
                  <a:lnTo>
                    <a:pt x="23" y="117"/>
                  </a:lnTo>
                  <a:lnTo>
                    <a:pt x="24" y="108"/>
                  </a:lnTo>
                  <a:lnTo>
                    <a:pt x="34" y="117"/>
                  </a:lnTo>
                  <a:lnTo>
                    <a:pt x="48" y="118"/>
                  </a:lnTo>
                  <a:lnTo>
                    <a:pt x="54" y="109"/>
                  </a:lnTo>
                  <a:lnTo>
                    <a:pt x="55" y="97"/>
                  </a:lnTo>
                  <a:lnTo>
                    <a:pt x="54" y="82"/>
                  </a:lnTo>
                  <a:lnTo>
                    <a:pt x="45" y="70"/>
                  </a:lnTo>
                  <a:lnTo>
                    <a:pt x="53" y="48"/>
                  </a:lnTo>
                  <a:lnTo>
                    <a:pt x="49" y="45"/>
                  </a:lnTo>
                  <a:lnTo>
                    <a:pt x="37" y="46"/>
                  </a:lnTo>
                  <a:lnTo>
                    <a:pt x="31" y="36"/>
                  </a:lnTo>
                  <a:lnTo>
                    <a:pt x="33" y="28"/>
                  </a:lnTo>
                  <a:lnTo>
                    <a:pt x="54" y="29"/>
                  </a:lnTo>
                  <a:lnTo>
                    <a:pt x="68" y="34"/>
                  </a:lnTo>
                  <a:lnTo>
                    <a:pt x="81" y="38"/>
                  </a:lnTo>
                  <a:lnTo>
                    <a:pt x="82" y="28"/>
                  </a:lnTo>
                  <a:lnTo>
                    <a:pt x="91" y="10"/>
                  </a:lnTo>
                  <a:lnTo>
                    <a:pt x="101" y="0"/>
                  </a:lnTo>
                  <a:lnTo>
                    <a:pt x="112" y="3"/>
                  </a:lnTo>
                  <a:lnTo>
                    <a:pt x="123" y="4"/>
                  </a:lnTo>
                  <a:lnTo>
                    <a:pt x="123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69" name="Freeform 70">
              <a:extLst>
                <a:ext uri="{FF2B5EF4-FFF2-40B4-BE49-F238E27FC236}">
                  <a16:creationId xmlns:a16="http://schemas.microsoft.com/office/drawing/2014/main" id="{9423E25E-32CB-4CF8-ACBA-C9E3CE36F2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28" y="3989452"/>
              <a:ext cx="374565" cy="585715"/>
            </a:xfrm>
            <a:custGeom>
              <a:avLst/>
              <a:gdLst>
                <a:gd name="T0" fmla="*/ 125 w 204"/>
                <a:gd name="T1" fmla="*/ 16 h 319"/>
                <a:gd name="T2" fmla="*/ 113 w 204"/>
                <a:gd name="T3" fmla="*/ 31 h 319"/>
                <a:gd name="T4" fmla="*/ 105 w 204"/>
                <a:gd name="T5" fmla="*/ 52 h 319"/>
                <a:gd name="T6" fmla="*/ 109 w 204"/>
                <a:gd name="T7" fmla="*/ 64 h 319"/>
                <a:gd name="T8" fmla="*/ 114 w 204"/>
                <a:gd name="T9" fmla="*/ 78 h 319"/>
                <a:gd name="T10" fmla="*/ 113 w 204"/>
                <a:gd name="T11" fmla="*/ 92 h 319"/>
                <a:gd name="T12" fmla="*/ 117 w 204"/>
                <a:gd name="T13" fmla="*/ 98 h 319"/>
                <a:gd name="T14" fmla="*/ 142 w 204"/>
                <a:gd name="T15" fmla="*/ 102 h 319"/>
                <a:gd name="T16" fmla="*/ 164 w 204"/>
                <a:gd name="T17" fmla="*/ 121 h 319"/>
                <a:gd name="T18" fmla="*/ 182 w 204"/>
                <a:gd name="T19" fmla="*/ 120 h 319"/>
                <a:gd name="T20" fmla="*/ 198 w 204"/>
                <a:gd name="T21" fmla="*/ 121 h 319"/>
                <a:gd name="T22" fmla="*/ 190 w 204"/>
                <a:gd name="T23" fmla="*/ 138 h 319"/>
                <a:gd name="T24" fmla="*/ 192 w 204"/>
                <a:gd name="T25" fmla="*/ 164 h 319"/>
                <a:gd name="T26" fmla="*/ 197 w 204"/>
                <a:gd name="T27" fmla="*/ 174 h 319"/>
                <a:gd name="T28" fmla="*/ 194 w 204"/>
                <a:gd name="T29" fmla="*/ 187 h 319"/>
                <a:gd name="T30" fmla="*/ 204 w 204"/>
                <a:gd name="T31" fmla="*/ 213 h 319"/>
                <a:gd name="T32" fmla="*/ 197 w 204"/>
                <a:gd name="T33" fmla="*/ 204 h 319"/>
                <a:gd name="T34" fmla="*/ 187 w 204"/>
                <a:gd name="T35" fmla="*/ 205 h 319"/>
                <a:gd name="T36" fmla="*/ 154 w 204"/>
                <a:gd name="T37" fmla="*/ 216 h 319"/>
                <a:gd name="T38" fmla="*/ 164 w 204"/>
                <a:gd name="T39" fmla="*/ 226 h 319"/>
                <a:gd name="T40" fmla="*/ 151 w 204"/>
                <a:gd name="T41" fmla="*/ 226 h 319"/>
                <a:gd name="T42" fmla="*/ 158 w 204"/>
                <a:gd name="T43" fmla="*/ 248 h 319"/>
                <a:gd name="T44" fmla="*/ 161 w 204"/>
                <a:gd name="T45" fmla="*/ 266 h 319"/>
                <a:gd name="T46" fmla="*/ 145 w 204"/>
                <a:gd name="T47" fmla="*/ 309 h 319"/>
                <a:gd name="T48" fmla="*/ 151 w 204"/>
                <a:gd name="T49" fmla="*/ 289 h 319"/>
                <a:gd name="T50" fmla="*/ 127 w 204"/>
                <a:gd name="T51" fmla="*/ 282 h 319"/>
                <a:gd name="T52" fmla="*/ 113 w 204"/>
                <a:gd name="T53" fmla="*/ 283 h 319"/>
                <a:gd name="T54" fmla="*/ 90 w 204"/>
                <a:gd name="T55" fmla="*/ 261 h 319"/>
                <a:gd name="T56" fmla="*/ 76 w 204"/>
                <a:gd name="T57" fmla="*/ 247 h 319"/>
                <a:gd name="T58" fmla="*/ 61 w 204"/>
                <a:gd name="T59" fmla="*/ 240 h 319"/>
                <a:gd name="T60" fmla="*/ 45 w 204"/>
                <a:gd name="T61" fmla="*/ 229 h 319"/>
                <a:gd name="T62" fmla="*/ 27 w 204"/>
                <a:gd name="T63" fmla="*/ 229 h 319"/>
                <a:gd name="T64" fmla="*/ 19 w 204"/>
                <a:gd name="T65" fmla="*/ 221 h 319"/>
                <a:gd name="T66" fmla="*/ 0 w 204"/>
                <a:gd name="T67" fmla="*/ 205 h 319"/>
                <a:gd name="T68" fmla="*/ 6 w 204"/>
                <a:gd name="T69" fmla="*/ 194 h 319"/>
                <a:gd name="T70" fmla="*/ 19 w 204"/>
                <a:gd name="T71" fmla="*/ 186 h 319"/>
                <a:gd name="T72" fmla="*/ 33 w 204"/>
                <a:gd name="T73" fmla="*/ 163 h 319"/>
                <a:gd name="T74" fmla="*/ 30 w 204"/>
                <a:gd name="T75" fmla="*/ 149 h 319"/>
                <a:gd name="T76" fmla="*/ 30 w 204"/>
                <a:gd name="T77" fmla="*/ 126 h 319"/>
                <a:gd name="T78" fmla="*/ 22 w 204"/>
                <a:gd name="T79" fmla="*/ 100 h 319"/>
                <a:gd name="T80" fmla="*/ 30 w 204"/>
                <a:gd name="T81" fmla="*/ 92 h 319"/>
                <a:gd name="T82" fmla="*/ 30 w 204"/>
                <a:gd name="T83" fmla="*/ 75 h 319"/>
                <a:gd name="T84" fmla="*/ 41 w 204"/>
                <a:gd name="T85" fmla="*/ 73 h 319"/>
                <a:gd name="T86" fmla="*/ 61 w 204"/>
                <a:gd name="T87" fmla="*/ 58 h 319"/>
                <a:gd name="T88" fmla="*/ 65 w 204"/>
                <a:gd name="T89" fmla="*/ 35 h 319"/>
                <a:gd name="T90" fmla="*/ 86 w 204"/>
                <a:gd name="T91" fmla="*/ 26 h 319"/>
                <a:gd name="T92" fmla="*/ 101 w 204"/>
                <a:gd name="T93" fmla="*/ 23 h 319"/>
                <a:gd name="T94" fmla="*/ 121 w 204"/>
                <a:gd name="T95" fmla="*/ 9 h 319"/>
                <a:gd name="T96" fmla="*/ 136 w 204"/>
                <a:gd name="T97" fmla="*/ 2 h 319"/>
                <a:gd name="T98" fmla="*/ 136 w 204"/>
                <a:gd name="T99" fmla="*/ 1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4" h="319">
                  <a:moveTo>
                    <a:pt x="136" y="13"/>
                  </a:moveTo>
                  <a:lnTo>
                    <a:pt x="125" y="16"/>
                  </a:lnTo>
                  <a:lnTo>
                    <a:pt x="120" y="26"/>
                  </a:lnTo>
                  <a:lnTo>
                    <a:pt x="113" y="31"/>
                  </a:lnTo>
                  <a:lnTo>
                    <a:pt x="108" y="38"/>
                  </a:lnTo>
                  <a:lnTo>
                    <a:pt x="105" y="52"/>
                  </a:lnTo>
                  <a:lnTo>
                    <a:pt x="100" y="63"/>
                  </a:lnTo>
                  <a:lnTo>
                    <a:pt x="109" y="64"/>
                  </a:lnTo>
                  <a:lnTo>
                    <a:pt x="110" y="73"/>
                  </a:lnTo>
                  <a:lnTo>
                    <a:pt x="114" y="78"/>
                  </a:lnTo>
                  <a:lnTo>
                    <a:pt x="115" y="85"/>
                  </a:lnTo>
                  <a:lnTo>
                    <a:pt x="113" y="92"/>
                  </a:lnTo>
                  <a:lnTo>
                    <a:pt x="113" y="96"/>
                  </a:lnTo>
                  <a:lnTo>
                    <a:pt x="117" y="98"/>
                  </a:lnTo>
                  <a:lnTo>
                    <a:pt x="121" y="104"/>
                  </a:lnTo>
                  <a:lnTo>
                    <a:pt x="142" y="102"/>
                  </a:lnTo>
                  <a:lnTo>
                    <a:pt x="153" y="104"/>
                  </a:lnTo>
                  <a:lnTo>
                    <a:pt x="164" y="121"/>
                  </a:lnTo>
                  <a:lnTo>
                    <a:pt x="170" y="119"/>
                  </a:lnTo>
                  <a:lnTo>
                    <a:pt x="182" y="120"/>
                  </a:lnTo>
                  <a:lnTo>
                    <a:pt x="192" y="118"/>
                  </a:lnTo>
                  <a:lnTo>
                    <a:pt x="198" y="121"/>
                  </a:lnTo>
                  <a:lnTo>
                    <a:pt x="194" y="131"/>
                  </a:lnTo>
                  <a:lnTo>
                    <a:pt x="190" y="138"/>
                  </a:lnTo>
                  <a:lnTo>
                    <a:pt x="189" y="152"/>
                  </a:lnTo>
                  <a:lnTo>
                    <a:pt x="192" y="164"/>
                  </a:lnTo>
                  <a:lnTo>
                    <a:pt x="196" y="169"/>
                  </a:lnTo>
                  <a:lnTo>
                    <a:pt x="197" y="174"/>
                  </a:lnTo>
                  <a:lnTo>
                    <a:pt x="188" y="183"/>
                  </a:lnTo>
                  <a:lnTo>
                    <a:pt x="194" y="187"/>
                  </a:lnTo>
                  <a:lnTo>
                    <a:pt x="198" y="195"/>
                  </a:lnTo>
                  <a:lnTo>
                    <a:pt x="204" y="213"/>
                  </a:lnTo>
                  <a:lnTo>
                    <a:pt x="200" y="215"/>
                  </a:lnTo>
                  <a:lnTo>
                    <a:pt x="197" y="204"/>
                  </a:lnTo>
                  <a:lnTo>
                    <a:pt x="193" y="198"/>
                  </a:lnTo>
                  <a:lnTo>
                    <a:pt x="187" y="205"/>
                  </a:lnTo>
                  <a:lnTo>
                    <a:pt x="154" y="204"/>
                  </a:lnTo>
                  <a:lnTo>
                    <a:pt x="154" y="216"/>
                  </a:lnTo>
                  <a:lnTo>
                    <a:pt x="164" y="218"/>
                  </a:lnTo>
                  <a:lnTo>
                    <a:pt x="164" y="226"/>
                  </a:lnTo>
                  <a:lnTo>
                    <a:pt x="160" y="223"/>
                  </a:lnTo>
                  <a:lnTo>
                    <a:pt x="151" y="226"/>
                  </a:lnTo>
                  <a:lnTo>
                    <a:pt x="150" y="240"/>
                  </a:lnTo>
                  <a:lnTo>
                    <a:pt x="158" y="248"/>
                  </a:lnTo>
                  <a:lnTo>
                    <a:pt x="161" y="258"/>
                  </a:lnTo>
                  <a:lnTo>
                    <a:pt x="161" y="266"/>
                  </a:lnTo>
                  <a:lnTo>
                    <a:pt x="154" y="319"/>
                  </a:lnTo>
                  <a:lnTo>
                    <a:pt x="145" y="309"/>
                  </a:lnTo>
                  <a:lnTo>
                    <a:pt x="141" y="309"/>
                  </a:lnTo>
                  <a:lnTo>
                    <a:pt x="151" y="289"/>
                  </a:lnTo>
                  <a:lnTo>
                    <a:pt x="138" y="280"/>
                  </a:lnTo>
                  <a:lnTo>
                    <a:pt x="127" y="282"/>
                  </a:lnTo>
                  <a:lnTo>
                    <a:pt x="121" y="278"/>
                  </a:lnTo>
                  <a:lnTo>
                    <a:pt x="113" y="283"/>
                  </a:lnTo>
                  <a:lnTo>
                    <a:pt x="100" y="280"/>
                  </a:lnTo>
                  <a:lnTo>
                    <a:pt x="90" y="261"/>
                  </a:lnTo>
                  <a:lnTo>
                    <a:pt x="81" y="256"/>
                  </a:lnTo>
                  <a:lnTo>
                    <a:pt x="76" y="247"/>
                  </a:lnTo>
                  <a:lnTo>
                    <a:pt x="65" y="238"/>
                  </a:lnTo>
                  <a:lnTo>
                    <a:pt x="61" y="240"/>
                  </a:lnTo>
                  <a:lnTo>
                    <a:pt x="53" y="235"/>
                  </a:lnTo>
                  <a:lnTo>
                    <a:pt x="45" y="229"/>
                  </a:lnTo>
                  <a:lnTo>
                    <a:pt x="41" y="232"/>
                  </a:lnTo>
                  <a:lnTo>
                    <a:pt x="27" y="229"/>
                  </a:lnTo>
                  <a:lnTo>
                    <a:pt x="22" y="221"/>
                  </a:lnTo>
                  <a:lnTo>
                    <a:pt x="19" y="221"/>
                  </a:lnTo>
                  <a:lnTo>
                    <a:pt x="2" y="211"/>
                  </a:lnTo>
                  <a:lnTo>
                    <a:pt x="0" y="205"/>
                  </a:lnTo>
                  <a:lnTo>
                    <a:pt x="7" y="203"/>
                  </a:lnTo>
                  <a:lnTo>
                    <a:pt x="6" y="194"/>
                  </a:lnTo>
                  <a:lnTo>
                    <a:pt x="10" y="187"/>
                  </a:lnTo>
                  <a:lnTo>
                    <a:pt x="19" y="186"/>
                  </a:lnTo>
                  <a:lnTo>
                    <a:pt x="26" y="174"/>
                  </a:lnTo>
                  <a:lnTo>
                    <a:pt x="33" y="163"/>
                  </a:lnTo>
                  <a:lnTo>
                    <a:pt x="27" y="159"/>
                  </a:lnTo>
                  <a:lnTo>
                    <a:pt x="30" y="149"/>
                  </a:lnTo>
                  <a:lnTo>
                    <a:pt x="27" y="131"/>
                  </a:lnTo>
                  <a:lnTo>
                    <a:pt x="30" y="126"/>
                  </a:lnTo>
                  <a:lnTo>
                    <a:pt x="28" y="110"/>
                  </a:lnTo>
                  <a:lnTo>
                    <a:pt x="22" y="100"/>
                  </a:lnTo>
                  <a:lnTo>
                    <a:pt x="24" y="90"/>
                  </a:lnTo>
                  <a:lnTo>
                    <a:pt x="30" y="92"/>
                  </a:lnTo>
                  <a:lnTo>
                    <a:pt x="33" y="86"/>
                  </a:lnTo>
                  <a:lnTo>
                    <a:pt x="30" y="75"/>
                  </a:lnTo>
                  <a:lnTo>
                    <a:pt x="32" y="72"/>
                  </a:lnTo>
                  <a:lnTo>
                    <a:pt x="41" y="73"/>
                  </a:lnTo>
                  <a:lnTo>
                    <a:pt x="54" y="60"/>
                  </a:lnTo>
                  <a:lnTo>
                    <a:pt x="61" y="58"/>
                  </a:lnTo>
                  <a:lnTo>
                    <a:pt x="61" y="51"/>
                  </a:lnTo>
                  <a:lnTo>
                    <a:pt x="65" y="35"/>
                  </a:lnTo>
                  <a:lnTo>
                    <a:pt x="76" y="26"/>
                  </a:lnTo>
                  <a:lnTo>
                    <a:pt x="86" y="26"/>
                  </a:lnTo>
                  <a:lnTo>
                    <a:pt x="87" y="22"/>
                  </a:lnTo>
                  <a:lnTo>
                    <a:pt x="101" y="23"/>
                  </a:lnTo>
                  <a:lnTo>
                    <a:pt x="114" y="14"/>
                  </a:lnTo>
                  <a:lnTo>
                    <a:pt x="121" y="9"/>
                  </a:lnTo>
                  <a:lnTo>
                    <a:pt x="130" y="0"/>
                  </a:lnTo>
                  <a:lnTo>
                    <a:pt x="136" y="2"/>
                  </a:lnTo>
                  <a:lnTo>
                    <a:pt x="139" y="6"/>
                  </a:lnTo>
                  <a:lnTo>
                    <a:pt x="136" y="13"/>
                  </a:lnTo>
                  <a:lnTo>
                    <a:pt x="136" y="1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70" name="Freeform 71">
              <a:extLst>
                <a:ext uri="{FF2B5EF4-FFF2-40B4-BE49-F238E27FC236}">
                  <a16:creationId xmlns:a16="http://schemas.microsoft.com/office/drawing/2014/main" id="{BAA739EE-8563-4360-A63C-268BD369C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8795" y="4031683"/>
              <a:ext cx="100985" cy="104657"/>
            </a:xfrm>
            <a:custGeom>
              <a:avLst/>
              <a:gdLst>
                <a:gd name="T0" fmla="*/ 38 w 55"/>
                <a:gd name="T1" fmla="*/ 6 h 57"/>
                <a:gd name="T2" fmla="*/ 42 w 55"/>
                <a:gd name="T3" fmla="*/ 16 h 57"/>
                <a:gd name="T4" fmla="*/ 48 w 55"/>
                <a:gd name="T5" fmla="*/ 24 h 57"/>
                <a:gd name="T6" fmla="*/ 55 w 55"/>
                <a:gd name="T7" fmla="*/ 32 h 57"/>
                <a:gd name="T8" fmla="*/ 48 w 55"/>
                <a:gd name="T9" fmla="*/ 34 h 57"/>
                <a:gd name="T10" fmla="*/ 48 w 55"/>
                <a:gd name="T11" fmla="*/ 41 h 57"/>
                <a:gd name="T12" fmla="*/ 51 w 55"/>
                <a:gd name="T13" fmla="*/ 44 h 57"/>
                <a:gd name="T14" fmla="*/ 49 w 55"/>
                <a:gd name="T15" fmla="*/ 46 h 57"/>
                <a:gd name="T16" fmla="*/ 50 w 55"/>
                <a:gd name="T17" fmla="*/ 50 h 57"/>
                <a:gd name="T18" fmla="*/ 48 w 55"/>
                <a:gd name="T19" fmla="*/ 54 h 57"/>
                <a:gd name="T20" fmla="*/ 47 w 55"/>
                <a:gd name="T21" fmla="*/ 57 h 57"/>
                <a:gd name="T22" fmla="*/ 38 w 55"/>
                <a:gd name="T23" fmla="*/ 53 h 57"/>
                <a:gd name="T24" fmla="*/ 35 w 55"/>
                <a:gd name="T25" fmla="*/ 49 h 57"/>
                <a:gd name="T26" fmla="*/ 36 w 55"/>
                <a:gd name="T27" fmla="*/ 46 h 57"/>
                <a:gd name="T28" fmla="*/ 36 w 55"/>
                <a:gd name="T29" fmla="*/ 42 h 57"/>
                <a:gd name="T30" fmla="*/ 32 w 55"/>
                <a:gd name="T31" fmla="*/ 37 h 57"/>
                <a:gd name="T32" fmla="*/ 25 w 55"/>
                <a:gd name="T33" fmla="*/ 34 h 57"/>
                <a:gd name="T34" fmla="*/ 20 w 55"/>
                <a:gd name="T35" fmla="*/ 31 h 57"/>
                <a:gd name="T36" fmla="*/ 19 w 55"/>
                <a:gd name="T37" fmla="*/ 26 h 57"/>
                <a:gd name="T38" fmla="*/ 15 w 55"/>
                <a:gd name="T39" fmla="*/ 22 h 57"/>
                <a:gd name="T40" fmla="*/ 16 w 55"/>
                <a:gd name="T41" fmla="*/ 28 h 57"/>
                <a:gd name="T42" fmla="*/ 12 w 55"/>
                <a:gd name="T43" fmla="*/ 32 h 57"/>
                <a:gd name="T44" fmla="*/ 8 w 55"/>
                <a:gd name="T45" fmla="*/ 27 h 57"/>
                <a:gd name="T46" fmla="*/ 4 w 55"/>
                <a:gd name="T47" fmla="*/ 25 h 57"/>
                <a:gd name="T48" fmla="*/ 2 w 55"/>
                <a:gd name="T49" fmla="*/ 21 h 57"/>
                <a:gd name="T50" fmla="*/ 2 w 55"/>
                <a:gd name="T51" fmla="*/ 15 h 57"/>
                <a:gd name="T52" fmla="*/ 5 w 55"/>
                <a:gd name="T53" fmla="*/ 9 h 57"/>
                <a:gd name="T54" fmla="*/ 0 w 55"/>
                <a:gd name="T55" fmla="*/ 7 h 57"/>
                <a:gd name="T56" fmla="*/ 4 w 55"/>
                <a:gd name="T57" fmla="*/ 3 h 57"/>
                <a:gd name="T58" fmla="*/ 7 w 55"/>
                <a:gd name="T59" fmla="*/ 0 h 57"/>
                <a:gd name="T60" fmla="*/ 17 w 55"/>
                <a:gd name="T61" fmla="*/ 6 h 57"/>
                <a:gd name="T62" fmla="*/ 22 w 55"/>
                <a:gd name="T63" fmla="*/ 3 h 57"/>
                <a:gd name="T64" fmla="*/ 27 w 55"/>
                <a:gd name="T65" fmla="*/ 5 h 57"/>
                <a:gd name="T66" fmla="*/ 29 w 55"/>
                <a:gd name="T67" fmla="*/ 9 h 57"/>
                <a:gd name="T68" fmla="*/ 34 w 55"/>
                <a:gd name="T69" fmla="*/ 10 h 57"/>
                <a:gd name="T70" fmla="*/ 38 w 55"/>
                <a:gd name="T71" fmla="*/ 6 h 57"/>
                <a:gd name="T72" fmla="*/ 38 w 55"/>
                <a:gd name="T73" fmla="*/ 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5" h="57">
                  <a:moveTo>
                    <a:pt x="38" y="6"/>
                  </a:moveTo>
                  <a:lnTo>
                    <a:pt x="42" y="16"/>
                  </a:lnTo>
                  <a:lnTo>
                    <a:pt x="48" y="24"/>
                  </a:lnTo>
                  <a:lnTo>
                    <a:pt x="55" y="32"/>
                  </a:lnTo>
                  <a:lnTo>
                    <a:pt x="48" y="34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9" y="46"/>
                  </a:lnTo>
                  <a:lnTo>
                    <a:pt x="50" y="50"/>
                  </a:lnTo>
                  <a:lnTo>
                    <a:pt x="48" y="54"/>
                  </a:lnTo>
                  <a:lnTo>
                    <a:pt x="47" y="57"/>
                  </a:lnTo>
                  <a:lnTo>
                    <a:pt x="38" y="53"/>
                  </a:lnTo>
                  <a:lnTo>
                    <a:pt x="35" y="49"/>
                  </a:lnTo>
                  <a:lnTo>
                    <a:pt x="36" y="46"/>
                  </a:lnTo>
                  <a:lnTo>
                    <a:pt x="36" y="42"/>
                  </a:lnTo>
                  <a:lnTo>
                    <a:pt x="32" y="37"/>
                  </a:lnTo>
                  <a:lnTo>
                    <a:pt x="25" y="34"/>
                  </a:lnTo>
                  <a:lnTo>
                    <a:pt x="20" y="31"/>
                  </a:lnTo>
                  <a:lnTo>
                    <a:pt x="19" y="26"/>
                  </a:lnTo>
                  <a:lnTo>
                    <a:pt x="15" y="22"/>
                  </a:lnTo>
                  <a:lnTo>
                    <a:pt x="16" y="28"/>
                  </a:lnTo>
                  <a:lnTo>
                    <a:pt x="12" y="32"/>
                  </a:lnTo>
                  <a:lnTo>
                    <a:pt x="8" y="27"/>
                  </a:lnTo>
                  <a:lnTo>
                    <a:pt x="4" y="25"/>
                  </a:lnTo>
                  <a:lnTo>
                    <a:pt x="2" y="21"/>
                  </a:lnTo>
                  <a:lnTo>
                    <a:pt x="2" y="15"/>
                  </a:lnTo>
                  <a:lnTo>
                    <a:pt x="5" y="9"/>
                  </a:lnTo>
                  <a:lnTo>
                    <a:pt x="0" y="7"/>
                  </a:lnTo>
                  <a:lnTo>
                    <a:pt x="4" y="3"/>
                  </a:lnTo>
                  <a:lnTo>
                    <a:pt x="7" y="0"/>
                  </a:lnTo>
                  <a:lnTo>
                    <a:pt x="17" y="6"/>
                  </a:lnTo>
                  <a:lnTo>
                    <a:pt x="22" y="3"/>
                  </a:lnTo>
                  <a:lnTo>
                    <a:pt x="27" y="5"/>
                  </a:lnTo>
                  <a:lnTo>
                    <a:pt x="29" y="9"/>
                  </a:lnTo>
                  <a:lnTo>
                    <a:pt x="34" y="10"/>
                  </a:lnTo>
                  <a:lnTo>
                    <a:pt x="38" y="6"/>
                  </a:lnTo>
                  <a:lnTo>
                    <a:pt x="38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71" name="Freeform 72">
              <a:extLst>
                <a:ext uri="{FF2B5EF4-FFF2-40B4-BE49-F238E27FC236}">
                  <a16:creationId xmlns:a16="http://schemas.microsoft.com/office/drawing/2014/main" id="{99CA39A8-94B0-4013-8138-49E630783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0402" y="3614888"/>
              <a:ext cx="319481" cy="115673"/>
            </a:xfrm>
            <a:custGeom>
              <a:avLst/>
              <a:gdLst>
                <a:gd name="T0" fmla="*/ 89 w 174"/>
                <a:gd name="T1" fmla="*/ 8 h 63"/>
                <a:gd name="T2" fmla="*/ 94 w 174"/>
                <a:gd name="T3" fmla="*/ 15 h 63"/>
                <a:gd name="T4" fmla="*/ 110 w 174"/>
                <a:gd name="T5" fmla="*/ 13 h 63"/>
                <a:gd name="T6" fmla="*/ 115 w 174"/>
                <a:gd name="T7" fmla="*/ 17 h 63"/>
                <a:gd name="T8" fmla="*/ 128 w 174"/>
                <a:gd name="T9" fmla="*/ 29 h 63"/>
                <a:gd name="T10" fmla="*/ 137 w 174"/>
                <a:gd name="T11" fmla="*/ 38 h 63"/>
                <a:gd name="T12" fmla="*/ 143 w 174"/>
                <a:gd name="T13" fmla="*/ 37 h 63"/>
                <a:gd name="T14" fmla="*/ 151 w 174"/>
                <a:gd name="T15" fmla="*/ 42 h 63"/>
                <a:gd name="T16" fmla="*/ 150 w 174"/>
                <a:gd name="T17" fmla="*/ 47 h 63"/>
                <a:gd name="T18" fmla="*/ 162 w 174"/>
                <a:gd name="T19" fmla="*/ 47 h 63"/>
                <a:gd name="T20" fmla="*/ 174 w 174"/>
                <a:gd name="T21" fmla="*/ 55 h 63"/>
                <a:gd name="T22" fmla="*/ 171 w 174"/>
                <a:gd name="T23" fmla="*/ 59 h 63"/>
                <a:gd name="T24" fmla="*/ 160 w 174"/>
                <a:gd name="T25" fmla="*/ 62 h 63"/>
                <a:gd name="T26" fmla="*/ 149 w 174"/>
                <a:gd name="T27" fmla="*/ 63 h 63"/>
                <a:gd name="T28" fmla="*/ 137 w 174"/>
                <a:gd name="T29" fmla="*/ 62 h 63"/>
                <a:gd name="T30" fmla="*/ 114 w 174"/>
                <a:gd name="T31" fmla="*/ 63 h 63"/>
                <a:gd name="T32" fmla="*/ 126 w 174"/>
                <a:gd name="T33" fmla="*/ 53 h 63"/>
                <a:gd name="T34" fmla="*/ 120 w 174"/>
                <a:gd name="T35" fmla="*/ 47 h 63"/>
                <a:gd name="T36" fmla="*/ 109 w 174"/>
                <a:gd name="T37" fmla="*/ 47 h 63"/>
                <a:gd name="T38" fmla="*/ 104 w 174"/>
                <a:gd name="T39" fmla="*/ 41 h 63"/>
                <a:gd name="T40" fmla="*/ 102 w 174"/>
                <a:gd name="T41" fmla="*/ 30 h 63"/>
                <a:gd name="T42" fmla="*/ 92 w 174"/>
                <a:gd name="T43" fmla="*/ 31 h 63"/>
                <a:gd name="T44" fmla="*/ 77 w 174"/>
                <a:gd name="T45" fmla="*/ 26 h 63"/>
                <a:gd name="T46" fmla="*/ 73 w 174"/>
                <a:gd name="T47" fmla="*/ 22 h 63"/>
                <a:gd name="T48" fmla="*/ 52 w 174"/>
                <a:gd name="T49" fmla="*/ 19 h 63"/>
                <a:gd name="T50" fmla="*/ 46 w 174"/>
                <a:gd name="T51" fmla="*/ 15 h 63"/>
                <a:gd name="T52" fmla="*/ 54 w 174"/>
                <a:gd name="T53" fmla="*/ 10 h 63"/>
                <a:gd name="T54" fmla="*/ 37 w 174"/>
                <a:gd name="T55" fmla="*/ 10 h 63"/>
                <a:gd name="T56" fmla="*/ 24 w 174"/>
                <a:gd name="T57" fmla="*/ 19 h 63"/>
                <a:gd name="T58" fmla="*/ 17 w 174"/>
                <a:gd name="T59" fmla="*/ 19 h 63"/>
                <a:gd name="T60" fmla="*/ 15 w 174"/>
                <a:gd name="T61" fmla="*/ 25 h 63"/>
                <a:gd name="T62" fmla="*/ 6 w 174"/>
                <a:gd name="T63" fmla="*/ 27 h 63"/>
                <a:gd name="T64" fmla="*/ 0 w 174"/>
                <a:gd name="T65" fmla="*/ 25 h 63"/>
                <a:gd name="T66" fmla="*/ 9 w 174"/>
                <a:gd name="T67" fmla="*/ 19 h 63"/>
                <a:gd name="T68" fmla="*/ 14 w 174"/>
                <a:gd name="T69" fmla="*/ 12 h 63"/>
                <a:gd name="T70" fmla="*/ 21 w 174"/>
                <a:gd name="T71" fmla="*/ 7 h 63"/>
                <a:gd name="T72" fmla="*/ 30 w 174"/>
                <a:gd name="T73" fmla="*/ 4 h 63"/>
                <a:gd name="T74" fmla="*/ 43 w 174"/>
                <a:gd name="T75" fmla="*/ 2 h 63"/>
                <a:gd name="T76" fmla="*/ 47 w 174"/>
                <a:gd name="T77" fmla="*/ 0 h 63"/>
                <a:gd name="T78" fmla="*/ 61 w 174"/>
                <a:gd name="T79" fmla="*/ 2 h 63"/>
                <a:gd name="T80" fmla="*/ 74 w 174"/>
                <a:gd name="T81" fmla="*/ 2 h 63"/>
                <a:gd name="T82" fmla="*/ 89 w 174"/>
                <a:gd name="T83" fmla="*/ 8 h 63"/>
                <a:gd name="T84" fmla="*/ 89 w 174"/>
                <a:gd name="T85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4" h="63">
                  <a:moveTo>
                    <a:pt x="89" y="8"/>
                  </a:moveTo>
                  <a:lnTo>
                    <a:pt x="94" y="15"/>
                  </a:lnTo>
                  <a:lnTo>
                    <a:pt x="110" y="13"/>
                  </a:lnTo>
                  <a:lnTo>
                    <a:pt x="115" y="17"/>
                  </a:lnTo>
                  <a:lnTo>
                    <a:pt x="128" y="29"/>
                  </a:lnTo>
                  <a:lnTo>
                    <a:pt x="137" y="38"/>
                  </a:lnTo>
                  <a:lnTo>
                    <a:pt x="143" y="37"/>
                  </a:lnTo>
                  <a:lnTo>
                    <a:pt x="151" y="42"/>
                  </a:lnTo>
                  <a:lnTo>
                    <a:pt x="150" y="47"/>
                  </a:lnTo>
                  <a:lnTo>
                    <a:pt x="162" y="47"/>
                  </a:lnTo>
                  <a:lnTo>
                    <a:pt x="174" y="55"/>
                  </a:lnTo>
                  <a:lnTo>
                    <a:pt x="171" y="59"/>
                  </a:lnTo>
                  <a:lnTo>
                    <a:pt x="160" y="62"/>
                  </a:lnTo>
                  <a:lnTo>
                    <a:pt x="149" y="63"/>
                  </a:lnTo>
                  <a:lnTo>
                    <a:pt x="137" y="62"/>
                  </a:lnTo>
                  <a:lnTo>
                    <a:pt x="114" y="63"/>
                  </a:lnTo>
                  <a:lnTo>
                    <a:pt x="126" y="53"/>
                  </a:lnTo>
                  <a:lnTo>
                    <a:pt x="120" y="47"/>
                  </a:lnTo>
                  <a:lnTo>
                    <a:pt x="109" y="47"/>
                  </a:lnTo>
                  <a:lnTo>
                    <a:pt x="104" y="41"/>
                  </a:lnTo>
                  <a:lnTo>
                    <a:pt x="102" y="30"/>
                  </a:lnTo>
                  <a:lnTo>
                    <a:pt x="92" y="31"/>
                  </a:lnTo>
                  <a:lnTo>
                    <a:pt x="77" y="26"/>
                  </a:lnTo>
                  <a:lnTo>
                    <a:pt x="73" y="22"/>
                  </a:lnTo>
                  <a:lnTo>
                    <a:pt x="52" y="19"/>
                  </a:lnTo>
                  <a:lnTo>
                    <a:pt x="46" y="15"/>
                  </a:lnTo>
                  <a:lnTo>
                    <a:pt x="54" y="10"/>
                  </a:lnTo>
                  <a:lnTo>
                    <a:pt x="37" y="10"/>
                  </a:lnTo>
                  <a:lnTo>
                    <a:pt x="24" y="19"/>
                  </a:lnTo>
                  <a:lnTo>
                    <a:pt x="17" y="19"/>
                  </a:lnTo>
                  <a:lnTo>
                    <a:pt x="15" y="25"/>
                  </a:lnTo>
                  <a:lnTo>
                    <a:pt x="6" y="27"/>
                  </a:lnTo>
                  <a:lnTo>
                    <a:pt x="0" y="25"/>
                  </a:lnTo>
                  <a:lnTo>
                    <a:pt x="9" y="19"/>
                  </a:lnTo>
                  <a:lnTo>
                    <a:pt x="14" y="12"/>
                  </a:lnTo>
                  <a:lnTo>
                    <a:pt x="21" y="7"/>
                  </a:lnTo>
                  <a:lnTo>
                    <a:pt x="30" y="4"/>
                  </a:lnTo>
                  <a:lnTo>
                    <a:pt x="43" y="2"/>
                  </a:lnTo>
                  <a:lnTo>
                    <a:pt x="47" y="0"/>
                  </a:lnTo>
                  <a:lnTo>
                    <a:pt x="61" y="2"/>
                  </a:lnTo>
                  <a:lnTo>
                    <a:pt x="74" y="2"/>
                  </a:lnTo>
                  <a:lnTo>
                    <a:pt x="89" y="8"/>
                  </a:lnTo>
                  <a:lnTo>
                    <a:pt x="89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72" name="Freeform 73">
              <a:extLst>
                <a:ext uri="{FF2B5EF4-FFF2-40B4-BE49-F238E27FC236}">
                  <a16:creationId xmlns:a16="http://schemas.microsoft.com/office/drawing/2014/main" id="{340FEA8B-EA74-4B59-9D3B-9021F44DE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0423" y="2647264"/>
              <a:ext cx="179938" cy="86296"/>
            </a:xfrm>
            <a:custGeom>
              <a:avLst/>
              <a:gdLst>
                <a:gd name="T0" fmla="*/ 40 w 98"/>
                <a:gd name="T1" fmla="*/ 0 h 47"/>
                <a:gd name="T2" fmla="*/ 47 w 98"/>
                <a:gd name="T3" fmla="*/ 6 h 47"/>
                <a:gd name="T4" fmla="*/ 58 w 98"/>
                <a:gd name="T5" fmla="*/ 8 h 47"/>
                <a:gd name="T6" fmla="*/ 57 w 98"/>
                <a:gd name="T7" fmla="*/ 13 h 47"/>
                <a:gd name="T8" fmla="*/ 66 w 98"/>
                <a:gd name="T9" fmla="*/ 17 h 47"/>
                <a:gd name="T10" fmla="*/ 67 w 98"/>
                <a:gd name="T11" fmla="*/ 12 h 47"/>
                <a:gd name="T12" fmla="*/ 77 w 98"/>
                <a:gd name="T13" fmla="*/ 14 h 47"/>
                <a:gd name="T14" fmla="*/ 80 w 98"/>
                <a:gd name="T15" fmla="*/ 20 h 47"/>
                <a:gd name="T16" fmla="*/ 91 w 98"/>
                <a:gd name="T17" fmla="*/ 20 h 47"/>
                <a:gd name="T18" fmla="*/ 98 w 98"/>
                <a:gd name="T19" fmla="*/ 30 h 47"/>
                <a:gd name="T20" fmla="*/ 94 w 98"/>
                <a:gd name="T21" fmla="*/ 30 h 47"/>
                <a:gd name="T22" fmla="*/ 91 w 98"/>
                <a:gd name="T23" fmla="*/ 33 h 47"/>
                <a:gd name="T24" fmla="*/ 89 w 98"/>
                <a:gd name="T25" fmla="*/ 34 h 47"/>
                <a:gd name="T26" fmla="*/ 88 w 98"/>
                <a:gd name="T27" fmla="*/ 38 h 47"/>
                <a:gd name="T28" fmla="*/ 85 w 98"/>
                <a:gd name="T29" fmla="*/ 39 h 47"/>
                <a:gd name="T30" fmla="*/ 85 w 98"/>
                <a:gd name="T31" fmla="*/ 41 h 47"/>
                <a:gd name="T32" fmla="*/ 80 w 98"/>
                <a:gd name="T33" fmla="*/ 43 h 47"/>
                <a:gd name="T34" fmla="*/ 74 w 98"/>
                <a:gd name="T35" fmla="*/ 43 h 47"/>
                <a:gd name="T36" fmla="*/ 72 w 98"/>
                <a:gd name="T37" fmla="*/ 46 h 47"/>
                <a:gd name="T38" fmla="*/ 65 w 98"/>
                <a:gd name="T39" fmla="*/ 43 h 47"/>
                <a:gd name="T40" fmla="*/ 58 w 98"/>
                <a:gd name="T41" fmla="*/ 44 h 47"/>
                <a:gd name="T42" fmla="*/ 46 w 98"/>
                <a:gd name="T43" fmla="*/ 38 h 47"/>
                <a:gd name="T44" fmla="*/ 41 w 98"/>
                <a:gd name="T45" fmla="*/ 40 h 47"/>
                <a:gd name="T46" fmla="*/ 33 w 98"/>
                <a:gd name="T47" fmla="*/ 47 h 47"/>
                <a:gd name="T48" fmla="*/ 22 w 98"/>
                <a:gd name="T49" fmla="*/ 41 h 47"/>
                <a:gd name="T50" fmla="*/ 13 w 98"/>
                <a:gd name="T51" fmla="*/ 34 h 47"/>
                <a:gd name="T52" fmla="*/ 6 w 98"/>
                <a:gd name="T53" fmla="*/ 29 h 47"/>
                <a:gd name="T54" fmla="*/ 3 w 98"/>
                <a:gd name="T55" fmla="*/ 21 h 47"/>
                <a:gd name="T56" fmla="*/ 0 w 98"/>
                <a:gd name="T57" fmla="*/ 16 h 47"/>
                <a:gd name="T58" fmla="*/ 11 w 98"/>
                <a:gd name="T59" fmla="*/ 12 h 47"/>
                <a:gd name="T60" fmla="*/ 15 w 98"/>
                <a:gd name="T61" fmla="*/ 7 h 47"/>
                <a:gd name="T62" fmla="*/ 26 w 98"/>
                <a:gd name="T63" fmla="*/ 3 h 47"/>
                <a:gd name="T64" fmla="*/ 29 w 98"/>
                <a:gd name="T65" fmla="*/ 0 h 47"/>
                <a:gd name="T66" fmla="*/ 33 w 98"/>
                <a:gd name="T67" fmla="*/ 2 h 47"/>
                <a:gd name="T68" fmla="*/ 40 w 98"/>
                <a:gd name="T69" fmla="*/ 0 h 47"/>
                <a:gd name="T70" fmla="*/ 40 w 98"/>
                <a:gd name="T7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8" h="47">
                  <a:moveTo>
                    <a:pt x="40" y="0"/>
                  </a:moveTo>
                  <a:lnTo>
                    <a:pt x="47" y="6"/>
                  </a:lnTo>
                  <a:lnTo>
                    <a:pt x="58" y="8"/>
                  </a:lnTo>
                  <a:lnTo>
                    <a:pt x="57" y="13"/>
                  </a:lnTo>
                  <a:lnTo>
                    <a:pt x="66" y="17"/>
                  </a:lnTo>
                  <a:lnTo>
                    <a:pt x="67" y="12"/>
                  </a:lnTo>
                  <a:lnTo>
                    <a:pt x="77" y="14"/>
                  </a:lnTo>
                  <a:lnTo>
                    <a:pt x="80" y="2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94" y="30"/>
                  </a:lnTo>
                  <a:lnTo>
                    <a:pt x="91" y="33"/>
                  </a:lnTo>
                  <a:lnTo>
                    <a:pt x="89" y="34"/>
                  </a:lnTo>
                  <a:lnTo>
                    <a:pt x="88" y="38"/>
                  </a:lnTo>
                  <a:lnTo>
                    <a:pt x="85" y="39"/>
                  </a:lnTo>
                  <a:lnTo>
                    <a:pt x="85" y="41"/>
                  </a:lnTo>
                  <a:lnTo>
                    <a:pt x="80" y="43"/>
                  </a:lnTo>
                  <a:lnTo>
                    <a:pt x="74" y="43"/>
                  </a:lnTo>
                  <a:lnTo>
                    <a:pt x="72" y="46"/>
                  </a:lnTo>
                  <a:lnTo>
                    <a:pt x="65" y="43"/>
                  </a:lnTo>
                  <a:lnTo>
                    <a:pt x="58" y="44"/>
                  </a:lnTo>
                  <a:lnTo>
                    <a:pt x="46" y="38"/>
                  </a:lnTo>
                  <a:lnTo>
                    <a:pt x="41" y="40"/>
                  </a:lnTo>
                  <a:lnTo>
                    <a:pt x="33" y="47"/>
                  </a:lnTo>
                  <a:lnTo>
                    <a:pt x="22" y="41"/>
                  </a:lnTo>
                  <a:lnTo>
                    <a:pt x="13" y="34"/>
                  </a:lnTo>
                  <a:lnTo>
                    <a:pt x="6" y="29"/>
                  </a:lnTo>
                  <a:lnTo>
                    <a:pt x="3" y="21"/>
                  </a:lnTo>
                  <a:lnTo>
                    <a:pt x="0" y="16"/>
                  </a:lnTo>
                  <a:lnTo>
                    <a:pt x="11" y="12"/>
                  </a:lnTo>
                  <a:lnTo>
                    <a:pt x="15" y="7"/>
                  </a:lnTo>
                  <a:lnTo>
                    <a:pt x="26" y="3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73" name="Freeform 74">
              <a:extLst>
                <a:ext uri="{FF2B5EF4-FFF2-40B4-BE49-F238E27FC236}">
                  <a16:creationId xmlns:a16="http://schemas.microsoft.com/office/drawing/2014/main" id="{61444A29-63FB-4E34-B2AF-5D43039483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3338" y="2518737"/>
              <a:ext cx="240529" cy="258889"/>
            </a:xfrm>
            <a:custGeom>
              <a:avLst/>
              <a:gdLst>
                <a:gd name="T0" fmla="*/ 114 w 131"/>
                <a:gd name="T1" fmla="*/ 22 h 141"/>
                <a:gd name="T2" fmla="*/ 117 w 131"/>
                <a:gd name="T3" fmla="*/ 31 h 141"/>
                <a:gd name="T4" fmla="*/ 114 w 131"/>
                <a:gd name="T5" fmla="*/ 36 h 141"/>
                <a:gd name="T6" fmla="*/ 120 w 131"/>
                <a:gd name="T7" fmla="*/ 42 h 141"/>
                <a:gd name="T8" fmla="*/ 124 w 131"/>
                <a:gd name="T9" fmla="*/ 52 h 141"/>
                <a:gd name="T10" fmla="*/ 123 w 131"/>
                <a:gd name="T11" fmla="*/ 59 h 141"/>
                <a:gd name="T12" fmla="*/ 131 w 131"/>
                <a:gd name="T13" fmla="*/ 70 h 141"/>
                <a:gd name="T14" fmla="*/ 124 w 131"/>
                <a:gd name="T15" fmla="*/ 72 h 141"/>
                <a:gd name="T16" fmla="*/ 120 w 131"/>
                <a:gd name="T17" fmla="*/ 70 h 141"/>
                <a:gd name="T18" fmla="*/ 117 w 131"/>
                <a:gd name="T19" fmla="*/ 73 h 141"/>
                <a:gd name="T20" fmla="*/ 106 w 131"/>
                <a:gd name="T21" fmla="*/ 77 h 141"/>
                <a:gd name="T22" fmla="*/ 102 w 131"/>
                <a:gd name="T23" fmla="*/ 82 h 141"/>
                <a:gd name="T24" fmla="*/ 91 w 131"/>
                <a:gd name="T25" fmla="*/ 86 h 141"/>
                <a:gd name="T26" fmla="*/ 94 w 131"/>
                <a:gd name="T27" fmla="*/ 91 h 141"/>
                <a:gd name="T28" fmla="*/ 97 w 131"/>
                <a:gd name="T29" fmla="*/ 99 h 141"/>
                <a:gd name="T30" fmla="*/ 104 w 131"/>
                <a:gd name="T31" fmla="*/ 104 h 141"/>
                <a:gd name="T32" fmla="*/ 113 w 131"/>
                <a:gd name="T33" fmla="*/ 111 h 141"/>
                <a:gd name="T34" fmla="*/ 108 w 131"/>
                <a:gd name="T35" fmla="*/ 120 h 141"/>
                <a:gd name="T36" fmla="*/ 103 w 131"/>
                <a:gd name="T37" fmla="*/ 122 h 141"/>
                <a:gd name="T38" fmla="*/ 106 w 131"/>
                <a:gd name="T39" fmla="*/ 134 h 141"/>
                <a:gd name="T40" fmla="*/ 105 w 131"/>
                <a:gd name="T41" fmla="*/ 138 h 141"/>
                <a:gd name="T42" fmla="*/ 100 w 131"/>
                <a:gd name="T43" fmla="*/ 133 h 141"/>
                <a:gd name="T44" fmla="*/ 93 w 131"/>
                <a:gd name="T45" fmla="*/ 133 h 141"/>
                <a:gd name="T46" fmla="*/ 83 w 131"/>
                <a:gd name="T47" fmla="*/ 136 h 141"/>
                <a:gd name="T48" fmla="*/ 69 w 131"/>
                <a:gd name="T49" fmla="*/ 136 h 141"/>
                <a:gd name="T50" fmla="*/ 68 w 131"/>
                <a:gd name="T51" fmla="*/ 141 h 141"/>
                <a:gd name="T52" fmla="*/ 60 w 131"/>
                <a:gd name="T53" fmla="*/ 136 h 141"/>
                <a:gd name="T54" fmla="*/ 56 w 131"/>
                <a:gd name="T55" fmla="*/ 136 h 141"/>
                <a:gd name="T56" fmla="*/ 40 w 131"/>
                <a:gd name="T57" fmla="*/ 130 h 141"/>
                <a:gd name="T58" fmla="*/ 37 w 131"/>
                <a:gd name="T59" fmla="*/ 135 h 141"/>
                <a:gd name="T60" fmla="*/ 24 w 131"/>
                <a:gd name="T61" fmla="*/ 135 h 141"/>
                <a:gd name="T62" fmla="*/ 25 w 131"/>
                <a:gd name="T63" fmla="*/ 122 h 141"/>
                <a:gd name="T64" fmla="*/ 32 w 131"/>
                <a:gd name="T65" fmla="*/ 109 h 141"/>
                <a:gd name="T66" fmla="*/ 11 w 131"/>
                <a:gd name="T67" fmla="*/ 105 h 141"/>
                <a:gd name="T68" fmla="*/ 4 w 131"/>
                <a:gd name="T69" fmla="*/ 101 h 141"/>
                <a:gd name="T70" fmla="*/ 4 w 131"/>
                <a:gd name="T71" fmla="*/ 93 h 141"/>
                <a:gd name="T72" fmla="*/ 1 w 131"/>
                <a:gd name="T73" fmla="*/ 88 h 141"/>
                <a:gd name="T74" fmla="*/ 3 w 131"/>
                <a:gd name="T75" fmla="*/ 76 h 141"/>
                <a:gd name="T76" fmla="*/ 0 w 131"/>
                <a:gd name="T77" fmla="*/ 56 h 141"/>
                <a:gd name="T78" fmla="*/ 8 w 131"/>
                <a:gd name="T79" fmla="*/ 56 h 141"/>
                <a:gd name="T80" fmla="*/ 11 w 131"/>
                <a:gd name="T81" fmla="*/ 50 h 141"/>
                <a:gd name="T82" fmla="*/ 14 w 131"/>
                <a:gd name="T83" fmla="*/ 33 h 141"/>
                <a:gd name="T84" fmla="*/ 11 w 131"/>
                <a:gd name="T85" fmla="*/ 27 h 141"/>
                <a:gd name="T86" fmla="*/ 14 w 131"/>
                <a:gd name="T87" fmla="*/ 23 h 141"/>
                <a:gd name="T88" fmla="*/ 26 w 131"/>
                <a:gd name="T89" fmla="*/ 22 h 141"/>
                <a:gd name="T90" fmla="*/ 29 w 131"/>
                <a:gd name="T91" fmla="*/ 26 h 141"/>
                <a:gd name="T92" fmla="*/ 38 w 131"/>
                <a:gd name="T93" fmla="*/ 17 h 141"/>
                <a:gd name="T94" fmla="*/ 34 w 131"/>
                <a:gd name="T95" fmla="*/ 10 h 141"/>
                <a:gd name="T96" fmla="*/ 33 w 131"/>
                <a:gd name="T97" fmla="*/ 0 h 141"/>
                <a:gd name="T98" fmla="*/ 44 w 131"/>
                <a:gd name="T99" fmla="*/ 3 h 141"/>
                <a:gd name="T100" fmla="*/ 52 w 131"/>
                <a:gd name="T101" fmla="*/ 0 h 141"/>
                <a:gd name="T102" fmla="*/ 53 w 131"/>
                <a:gd name="T103" fmla="*/ 7 h 141"/>
                <a:gd name="T104" fmla="*/ 68 w 131"/>
                <a:gd name="T105" fmla="*/ 11 h 141"/>
                <a:gd name="T106" fmla="*/ 68 w 131"/>
                <a:gd name="T107" fmla="*/ 18 h 141"/>
                <a:gd name="T108" fmla="*/ 82 w 131"/>
                <a:gd name="T109" fmla="*/ 14 h 141"/>
                <a:gd name="T110" fmla="*/ 90 w 131"/>
                <a:gd name="T111" fmla="*/ 9 h 141"/>
                <a:gd name="T112" fmla="*/ 106 w 131"/>
                <a:gd name="T113" fmla="*/ 16 h 141"/>
                <a:gd name="T114" fmla="*/ 114 w 131"/>
                <a:gd name="T115" fmla="*/ 22 h 141"/>
                <a:gd name="T116" fmla="*/ 114 w 131"/>
                <a:gd name="T117" fmla="*/ 2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1" h="141">
                  <a:moveTo>
                    <a:pt x="114" y="22"/>
                  </a:moveTo>
                  <a:lnTo>
                    <a:pt x="117" y="31"/>
                  </a:lnTo>
                  <a:lnTo>
                    <a:pt x="114" y="36"/>
                  </a:lnTo>
                  <a:lnTo>
                    <a:pt x="120" y="42"/>
                  </a:lnTo>
                  <a:lnTo>
                    <a:pt x="124" y="52"/>
                  </a:lnTo>
                  <a:lnTo>
                    <a:pt x="123" y="59"/>
                  </a:lnTo>
                  <a:lnTo>
                    <a:pt x="131" y="70"/>
                  </a:lnTo>
                  <a:lnTo>
                    <a:pt x="124" y="72"/>
                  </a:lnTo>
                  <a:lnTo>
                    <a:pt x="120" y="70"/>
                  </a:lnTo>
                  <a:lnTo>
                    <a:pt x="117" y="73"/>
                  </a:lnTo>
                  <a:lnTo>
                    <a:pt x="106" y="77"/>
                  </a:lnTo>
                  <a:lnTo>
                    <a:pt x="102" y="82"/>
                  </a:lnTo>
                  <a:lnTo>
                    <a:pt x="91" y="86"/>
                  </a:lnTo>
                  <a:lnTo>
                    <a:pt x="94" y="91"/>
                  </a:lnTo>
                  <a:lnTo>
                    <a:pt x="97" y="99"/>
                  </a:lnTo>
                  <a:lnTo>
                    <a:pt x="104" y="104"/>
                  </a:lnTo>
                  <a:lnTo>
                    <a:pt x="113" y="111"/>
                  </a:lnTo>
                  <a:lnTo>
                    <a:pt x="108" y="120"/>
                  </a:lnTo>
                  <a:lnTo>
                    <a:pt x="103" y="122"/>
                  </a:lnTo>
                  <a:lnTo>
                    <a:pt x="106" y="134"/>
                  </a:lnTo>
                  <a:lnTo>
                    <a:pt x="105" y="138"/>
                  </a:lnTo>
                  <a:lnTo>
                    <a:pt x="100" y="133"/>
                  </a:lnTo>
                  <a:lnTo>
                    <a:pt x="93" y="133"/>
                  </a:lnTo>
                  <a:lnTo>
                    <a:pt x="83" y="136"/>
                  </a:lnTo>
                  <a:lnTo>
                    <a:pt x="69" y="136"/>
                  </a:lnTo>
                  <a:lnTo>
                    <a:pt x="68" y="141"/>
                  </a:lnTo>
                  <a:lnTo>
                    <a:pt x="60" y="136"/>
                  </a:lnTo>
                  <a:lnTo>
                    <a:pt x="56" y="136"/>
                  </a:lnTo>
                  <a:lnTo>
                    <a:pt x="40" y="130"/>
                  </a:lnTo>
                  <a:lnTo>
                    <a:pt x="37" y="135"/>
                  </a:lnTo>
                  <a:lnTo>
                    <a:pt x="24" y="135"/>
                  </a:lnTo>
                  <a:lnTo>
                    <a:pt x="25" y="122"/>
                  </a:lnTo>
                  <a:lnTo>
                    <a:pt x="32" y="109"/>
                  </a:lnTo>
                  <a:lnTo>
                    <a:pt x="11" y="105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1" y="88"/>
                  </a:lnTo>
                  <a:lnTo>
                    <a:pt x="3" y="76"/>
                  </a:lnTo>
                  <a:lnTo>
                    <a:pt x="0" y="56"/>
                  </a:lnTo>
                  <a:lnTo>
                    <a:pt x="8" y="56"/>
                  </a:lnTo>
                  <a:lnTo>
                    <a:pt x="11" y="50"/>
                  </a:lnTo>
                  <a:lnTo>
                    <a:pt x="14" y="33"/>
                  </a:lnTo>
                  <a:lnTo>
                    <a:pt x="11" y="27"/>
                  </a:lnTo>
                  <a:lnTo>
                    <a:pt x="14" y="23"/>
                  </a:lnTo>
                  <a:lnTo>
                    <a:pt x="26" y="22"/>
                  </a:lnTo>
                  <a:lnTo>
                    <a:pt x="29" y="26"/>
                  </a:lnTo>
                  <a:lnTo>
                    <a:pt x="38" y="17"/>
                  </a:lnTo>
                  <a:lnTo>
                    <a:pt x="34" y="10"/>
                  </a:lnTo>
                  <a:lnTo>
                    <a:pt x="33" y="0"/>
                  </a:lnTo>
                  <a:lnTo>
                    <a:pt x="44" y="3"/>
                  </a:lnTo>
                  <a:lnTo>
                    <a:pt x="52" y="0"/>
                  </a:lnTo>
                  <a:lnTo>
                    <a:pt x="53" y="7"/>
                  </a:lnTo>
                  <a:lnTo>
                    <a:pt x="68" y="11"/>
                  </a:lnTo>
                  <a:lnTo>
                    <a:pt x="68" y="18"/>
                  </a:lnTo>
                  <a:lnTo>
                    <a:pt x="82" y="14"/>
                  </a:lnTo>
                  <a:lnTo>
                    <a:pt x="90" y="9"/>
                  </a:lnTo>
                  <a:lnTo>
                    <a:pt x="106" y="16"/>
                  </a:lnTo>
                  <a:lnTo>
                    <a:pt x="114" y="22"/>
                  </a:lnTo>
                  <a:lnTo>
                    <a:pt x="114" y="22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74" name="Freeform 75">
              <a:extLst>
                <a:ext uri="{FF2B5EF4-FFF2-40B4-BE49-F238E27FC236}">
                  <a16:creationId xmlns:a16="http://schemas.microsoft.com/office/drawing/2014/main" id="{F3300B9D-BEE1-4F4D-A340-85E9C238E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9687" y="3980272"/>
              <a:ext cx="51410" cy="62428"/>
            </a:xfrm>
            <a:custGeom>
              <a:avLst/>
              <a:gdLst>
                <a:gd name="T0" fmla="*/ 25 w 28"/>
                <a:gd name="T1" fmla="*/ 24 h 34"/>
                <a:gd name="T2" fmla="*/ 19 w 28"/>
                <a:gd name="T3" fmla="*/ 34 h 34"/>
                <a:gd name="T4" fmla="*/ 16 w 28"/>
                <a:gd name="T5" fmla="*/ 31 h 34"/>
                <a:gd name="T6" fmla="*/ 12 w 28"/>
                <a:gd name="T7" fmla="*/ 32 h 34"/>
                <a:gd name="T8" fmla="*/ 2 w 28"/>
                <a:gd name="T9" fmla="*/ 32 h 34"/>
                <a:gd name="T10" fmla="*/ 2 w 28"/>
                <a:gd name="T11" fmla="*/ 26 h 34"/>
                <a:gd name="T12" fmla="*/ 0 w 28"/>
                <a:gd name="T13" fmla="*/ 20 h 34"/>
                <a:gd name="T14" fmla="*/ 6 w 28"/>
                <a:gd name="T15" fmla="*/ 11 h 34"/>
                <a:gd name="T16" fmla="*/ 11 w 28"/>
                <a:gd name="T17" fmla="*/ 3 h 34"/>
                <a:gd name="T18" fmla="*/ 19 w 28"/>
                <a:gd name="T19" fmla="*/ 5 h 34"/>
                <a:gd name="T20" fmla="*/ 24 w 28"/>
                <a:gd name="T21" fmla="*/ 0 h 34"/>
                <a:gd name="T22" fmla="*/ 28 w 28"/>
                <a:gd name="T23" fmla="*/ 6 h 34"/>
                <a:gd name="T24" fmla="*/ 28 w 28"/>
                <a:gd name="T25" fmla="*/ 14 h 34"/>
                <a:gd name="T26" fmla="*/ 18 w 28"/>
                <a:gd name="T27" fmla="*/ 19 h 34"/>
                <a:gd name="T28" fmla="*/ 25 w 28"/>
                <a:gd name="T29" fmla="*/ 24 h 34"/>
                <a:gd name="T30" fmla="*/ 25 w 28"/>
                <a:gd name="T31" fmla="*/ 2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34">
                  <a:moveTo>
                    <a:pt x="25" y="24"/>
                  </a:moveTo>
                  <a:lnTo>
                    <a:pt x="19" y="34"/>
                  </a:lnTo>
                  <a:lnTo>
                    <a:pt x="16" y="31"/>
                  </a:lnTo>
                  <a:lnTo>
                    <a:pt x="12" y="32"/>
                  </a:lnTo>
                  <a:lnTo>
                    <a:pt x="2" y="32"/>
                  </a:lnTo>
                  <a:lnTo>
                    <a:pt x="2" y="26"/>
                  </a:lnTo>
                  <a:lnTo>
                    <a:pt x="0" y="20"/>
                  </a:lnTo>
                  <a:lnTo>
                    <a:pt x="6" y="11"/>
                  </a:lnTo>
                  <a:lnTo>
                    <a:pt x="11" y="3"/>
                  </a:lnTo>
                  <a:lnTo>
                    <a:pt x="19" y="5"/>
                  </a:lnTo>
                  <a:lnTo>
                    <a:pt x="24" y="0"/>
                  </a:lnTo>
                  <a:lnTo>
                    <a:pt x="28" y="6"/>
                  </a:lnTo>
                  <a:lnTo>
                    <a:pt x="28" y="14"/>
                  </a:lnTo>
                  <a:lnTo>
                    <a:pt x="18" y="19"/>
                  </a:lnTo>
                  <a:lnTo>
                    <a:pt x="25" y="24"/>
                  </a:lnTo>
                  <a:lnTo>
                    <a:pt x="25" y="2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75" name="Freeform 76">
              <a:extLst>
                <a:ext uri="{FF2B5EF4-FFF2-40B4-BE49-F238E27FC236}">
                  <a16:creationId xmlns:a16="http://schemas.microsoft.com/office/drawing/2014/main" id="{369E6D3D-9D6B-49A7-8BDE-C44B55495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2684" y="2480179"/>
              <a:ext cx="45903" cy="44066"/>
            </a:xfrm>
            <a:custGeom>
              <a:avLst/>
              <a:gdLst>
                <a:gd name="T0" fmla="*/ 25 w 25"/>
                <a:gd name="T1" fmla="*/ 10 h 24"/>
                <a:gd name="T2" fmla="*/ 18 w 25"/>
                <a:gd name="T3" fmla="*/ 24 h 24"/>
                <a:gd name="T4" fmla="*/ 3 w 25"/>
                <a:gd name="T5" fmla="*/ 14 h 24"/>
                <a:gd name="T6" fmla="*/ 0 w 25"/>
                <a:gd name="T7" fmla="*/ 6 h 24"/>
                <a:gd name="T8" fmla="*/ 21 w 25"/>
                <a:gd name="T9" fmla="*/ 0 h 24"/>
                <a:gd name="T10" fmla="*/ 25 w 25"/>
                <a:gd name="T11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5" y="10"/>
                  </a:moveTo>
                  <a:lnTo>
                    <a:pt x="18" y="24"/>
                  </a:lnTo>
                  <a:lnTo>
                    <a:pt x="3" y="14"/>
                  </a:lnTo>
                  <a:lnTo>
                    <a:pt x="0" y="6"/>
                  </a:lnTo>
                  <a:lnTo>
                    <a:pt x="21" y="0"/>
                  </a:lnTo>
                  <a:lnTo>
                    <a:pt x="25" y="1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76" name="Freeform 77">
              <a:extLst>
                <a:ext uri="{FF2B5EF4-FFF2-40B4-BE49-F238E27FC236}">
                  <a16:creationId xmlns:a16="http://schemas.microsoft.com/office/drawing/2014/main" id="{E01E17F4-4D58-4790-BE31-EEB2F5EE77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078" y="2428768"/>
              <a:ext cx="71607" cy="95477"/>
            </a:xfrm>
            <a:custGeom>
              <a:avLst/>
              <a:gdLst>
                <a:gd name="T0" fmla="*/ 26 w 39"/>
                <a:gd name="T1" fmla="*/ 49 h 52"/>
                <a:gd name="T2" fmla="*/ 18 w 39"/>
                <a:gd name="T3" fmla="*/ 52 h 52"/>
                <a:gd name="T4" fmla="*/ 7 w 39"/>
                <a:gd name="T5" fmla="*/ 49 h 52"/>
                <a:gd name="T6" fmla="*/ 0 w 39"/>
                <a:gd name="T7" fmla="*/ 39 h 52"/>
                <a:gd name="T8" fmla="*/ 0 w 39"/>
                <a:gd name="T9" fmla="*/ 21 h 52"/>
                <a:gd name="T10" fmla="*/ 1 w 39"/>
                <a:gd name="T11" fmla="*/ 17 h 52"/>
                <a:gd name="T12" fmla="*/ 5 w 39"/>
                <a:gd name="T13" fmla="*/ 11 h 52"/>
                <a:gd name="T14" fmla="*/ 17 w 39"/>
                <a:gd name="T15" fmla="*/ 10 h 52"/>
                <a:gd name="T16" fmla="*/ 22 w 39"/>
                <a:gd name="T17" fmla="*/ 5 h 52"/>
                <a:gd name="T18" fmla="*/ 32 w 39"/>
                <a:gd name="T19" fmla="*/ 0 h 52"/>
                <a:gd name="T20" fmla="*/ 32 w 39"/>
                <a:gd name="T21" fmla="*/ 9 h 52"/>
                <a:gd name="T22" fmla="*/ 28 w 39"/>
                <a:gd name="T23" fmla="*/ 15 h 52"/>
                <a:gd name="T24" fmla="*/ 31 w 39"/>
                <a:gd name="T25" fmla="*/ 19 h 52"/>
                <a:gd name="T26" fmla="*/ 39 w 39"/>
                <a:gd name="T27" fmla="*/ 22 h 52"/>
                <a:gd name="T28" fmla="*/ 36 w 39"/>
                <a:gd name="T29" fmla="*/ 29 h 52"/>
                <a:gd name="T30" fmla="*/ 31 w 39"/>
                <a:gd name="T31" fmla="*/ 28 h 52"/>
                <a:gd name="T32" fmla="*/ 22 w 39"/>
                <a:gd name="T33" fmla="*/ 40 h 52"/>
                <a:gd name="T34" fmla="*/ 26 w 39"/>
                <a:gd name="T35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52">
                  <a:moveTo>
                    <a:pt x="26" y="49"/>
                  </a:moveTo>
                  <a:lnTo>
                    <a:pt x="18" y="52"/>
                  </a:lnTo>
                  <a:lnTo>
                    <a:pt x="7" y="49"/>
                  </a:lnTo>
                  <a:lnTo>
                    <a:pt x="0" y="39"/>
                  </a:lnTo>
                  <a:lnTo>
                    <a:pt x="0" y="21"/>
                  </a:lnTo>
                  <a:lnTo>
                    <a:pt x="1" y="17"/>
                  </a:lnTo>
                  <a:lnTo>
                    <a:pt x="5" y="11"/>
                  </a:lnTo>
                  <a:lnTo>
                    <a:pt x="17" y="10"/>
                  </a:lnTo>
                  <a:lnTo>
                    <a:pt x="22" y="5"/>
                  </a:lnTo>
                  <a:lnTo>
                    <a:pt x="32" y="0"/>
                  </a:lnTo>
                  <a:lnTo>
                    <a:pt x="32" y="9"/>
                  </a:lnTo>
                  <a:lnTo>
                    <a:pt x="28" y="15"/>
                  </a:lnTo>
                  <a:lnTo>
                    <a:pt x="31" y="19"/>
                  </a:lnTo>
                  <a:lnTo>
                    <a:pt x="39" y="22"/>
                  </a:lnTo>
                  <a:lnTo>
                    <a:pt x="36" y="29"/>
                  </a:lnTo>
                  <a:lnTo>
                    <a:pt x="31" y="28"/>
                  </a:lnTo>
                  <a:lnTo>
                    <a:pt x="22" y="40"/>
                  </a:lnTo>
                  <a:lnTo>
                    <a:pt x="26" y="4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77" name="Freeform 78">
              <a:extLst>
                <a:ext uri="{FF2B5EF4-FFF2-40B4-BE49-F238E27FC236}">
                  <a16:creationId xmlns:a16="http://schemas.microsoft.com/office/drawing/2014/main" id="{77B2FF1E-0F8E-4E00-881A-49D53A43EC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0475" y="3730563"/>
              <a:ext cx="110167" cy="78952"/>
            </a:xfrm>
            <a:custGeom>
              <a:avLst/>
              <a:gdLst>
                <a:gd name="T0" fmla="*/ 3 w 60"/>
                <a:gd name="T1" fmla="*/ 35 h 43"/>
                <a:gd name="T2" fmla="*/ 4 w 60"/>
                <a:gd name="T3" fmla="*/ 30 h 43"/>
                <a:gd name="T4" fmla="*/ 0 w 60"/>
                <a:gd name="T5" fmla="*/ 24 h 43"/>
                <a:gd name="T6" fmla="*/ 4 w 60"/>
                <a:gd name="T7" fmla="*/ 21 h 43"/>
                <a:gd name="T8" fmla="*/ 7 w 60"/>
                <a:gd name="T9" fmla="*/ 13 h 43"/>
                <a:gd name="T10" fmla="*/ 6 w 60"/>
                <a:gd name="T11" fmla="*/ 3 h 43"/>
                <a:gd name="T12" fmla="*/ 8 w 60"/>
                <a:gd name="T13" fmla="*/ 0 h 43"/>
                <a:gd name="T14" fmla="*/ 21 w 60"/>
                <a:gd name="T15" fmla="*/ 0 h 43"/>
                <a:gd name="T16" fmla="*/ 30 w 60"/>
                <a:gd name="T17" fmla="*/ 4 h 43"/>
                <a:gd name="T18" fmla="*/ 35 w 60"/>
                <a:gd name="T19" fmla="*/ 4 h 43"/>
                <a:gd name="T20" fmla="*/ 37 w 60"/>
                <a:gd name="T21" fmla="*/ 11 h 43"/>
                <a:gd name="T22" fmla="*/ 47 w 60"/>
                <a:gd name="T23" fmla="*/ 10 h 43"/>
                <a:gd name="T24" fmla="*/ 45 w 60"/>
                <a:gd name="T25" fmla="*/ 16 h 43"/>
                <a:gd name="T26" fmla="*/ 53 w 60"/>
                <a:gd name="T27" fmla="*/ 17 h 43"/>
                <a:gd name="T28" fmla="*/ 60 w 60"/>
                <a:gd name="T29" fmla="*/ 24 h 43"/>
                <a:gd name="T30" fmla="*/ 53 w 60"/>
                <a:gd name="T31" fmla="*/ 32 h 43"/>
                <a:gd name="T32" fmla="*/ 45 w 60"/>
                <a:gd name="T33" fmla="*/ 27 h 43"/>
                <a:gd name="T34" fmla="*/ 38 w 60"/>
                <a:gd name="T35" fmla="*/ 28 h 43"/>
                <a:gd name="T36" fmla="*/ 33 w 60"/>
                <a:gd name="T37" fmla="*/ 27 h 43"/>
                <a:gd name="T38" fmla="*/ 29 w 60"/>
                <a:gd name="T39" fmla="*/ 31 h 43"/>
                <a:gd name="T40" fmla="*/ 23 w 60"/>
                <a:gd name="T41" fmla="*/ 32 h 43"/>
                <a:gd name="T42" fmla="*/ 21 w 60"/>
                <a:gd name="T43" fmla="*/ 27 h 43"/>
                <a:gd name="T44" fmla="*/ 15 w 60"/>
                <a:gd name="T45" fmla="*/ 30 h 43"/>
                <a:gd name="T46" fmla="*/ 7 w 60"/>
                <a:gd name="T47" fmla="*/ 43 h 43"/>
                <a:gd name="T48" fmla="*/ 3 w 60"/>
                <a:gd name="T49" fmla="*/ 40 h 43"/>
                <a:gd name="T50" fmla="*/ 3 w 60"/>
                <a:gd name="T51" fmla="*/ 35 h 43"/>
                <a:gd name="T52" fmla="*/ 3 w 60"/>
                <a:gd name="T53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3">
                  <a:moveTo>
                    <a:pt x="3" y="35"/>
                  </a:moveTo>
                  <a:lnTo>
                    <a:pt x="4" y="30"/>
                  </a:lnTo>
                  <a:lnTo>
                    <a:pt x="0" y="24"/>
                  </a:lnTo>
                  <a:lnTo>
                    <a:pt x="4" y="21"/>
                  </a:lnTo>
                  <a:lnTo>
                    <a:pt x="7" y="13"/>
                  </a:lnTo>
                  <a:lnTo>
                    <a:pt x="6" y="3"/>
                  </a:lnTo>
                  <a:lnTo>
                    <a:pt x="8" y="0"/>
                  </a:lnTo>
                  <a:lnTo>
                    <a:pt x="21" y="0"/>
                  </a:lnTo>
                  <a:lnTo>
                    <a:pt x="30" y="4"/>
                  </a:lnTo>
                  <a:lnTo>
                    <a:pt x="35" y="4"/>
                  </a:lnTo>
                  <a:lnTo>
                    <a:pt x="37" y="11"/>
                  </a:lnTo>
                  <a:lnTo>
                    <a:pt x="47" y="10"/>
                  </a:lnTo>
                  <a:lnTo>
                    <a:pt x="45" y="16"/>
                  </a:lnTo>
                  <a:lnTo>
                    <a:pt x="53" y="17"/>
                  </a:lnTo>
                  <a:lnTo>
                    <a:pt x="60" y="24"/>
                  </a:lnTo>
                  <a:lnTo>
                    <a:pt x="53" y="32"/>
                  </a:lnTo>
                  <a:lnTo>
                    <a:pt x="45" y="27"/>
                  </a:lnTo>
                  <a:lnTo>
                    <a:pt x="38" y="28"/>
                  </a:lnTo>
                  <a:lnTo>
                    <a:pt x="33" y="27"/>
                  </a:lnTo>
                  <a:lnTo>
                    <a:pt x="29" y="31"/>
                  </a:lnTo>
                  <a:lnTo>
                    <a:pt x="23" y="32"/>
                  </a:lnTo>
                  <a:lnTo>
                    <a:pt x="21" y="27"/>
                  </a:lnTo>
                  <a:lnTo>
                    <a:pt x="15" y="30"/>
                  </a:lnTo>
                  <a:lnTo>
                    <a:pt x="7" y="43"/>
                  </a:lnTo>
                  <a:lnTo>
                    <a:pt x="3" y="40"/>
                  </a:lnTo>
                  <a:lnTo>
                    <a:pt x="3" y="35"/>
                  </a:lnTo>
                  <a:lnTo>
                    <a:pt x="3" y="3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78" name="Freeform 79">
              <a:extLst>
                <a:ext uri="{FF2B5EF4-FFF2-40B4-BE49-F238E27FC236}">
                  <a16:creationId xmlns:a16="http://schemas.microsoft.com/office/drawing/2014/main" id="{D0B35558-7BAA-4F0A-B6EE-3B5213DD8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4707" y="3128323"/>
              <a:ext cx="620603" cy="631618"/>
            </a:xfrm>
            <a:custGeom>
              <a:avLst/>
              <a:gdLst>
                <a:gd name="T0" fmla="*/ 274 w 338"/>
                <a:gd name="T1" fmla="*/ 3 h 344"/>
                <a:gd name="T2" fmla="*/ 271 w 338"/>
                <a:gd name="T3" fmla="*/ 13 h 344"/>
                <a:gd name="T4" fmla="*/ 274 w 338"/>
                <a:gd name="T5" fmla="*/ 31 h 344"/>
                <a:gd name="T6" fmla="*/ 271 w 338"/>
                <a:gd name="T7" fmla="*/ 47 h 344"/>
                <a:gd name="T8" fmla="*/ 261 w 338"/>
                <a:gd name="T9" fmla="*/ 58 h 344"/>
                <a:gd name="T10" fmla="*/ 262 w 338"/>
                <a:gd name="T11" fmla="*/ 72 h 344"/>
                <a:gd name="T12" fmla="*/ 276 w 338"/>
                <a:gd name="T13" fmla="*/ 83 h 344"/>
                <a:gd name="T14" fmla="*/ 276 w 338"/>
                <a:gd name="T15" fmla="*/ 87 h 344"/>
                <a:gd name="T16" fmla="*/ 286 w 338"/>
                <a:gd name="T17" fmla="*/ 95 h 344"/>
                <a:gd name="T18" fmla="*/ 294 w 338"/>
                <a:gd name="T19" fmla="*/ 130 h 344"/>
                <a:gd name="T20" fmla="*/ 299 w 338"/>
                <a:gd name="T21" fmla="*/ 147 h 344"/>
                <a:gd name="T22" fmla="*/ 301 w 338"/>
                <a:gd name="T23" fmla="*/ 155 h 344"/>
                <a:gd name="T24" fmla="*/ 299 w 338"/>
                <a:gd name="T25" fmla="*/ 170 h 344"/>
                <a:gd name="T26" fmla="*/ 299 w 338"/>
                <a:gd name="T27" fmla="*/ 179 h 344"/>
                <a:gd name="T28" fmla="*/ 298 w 338"/>
                <a:gd name="T29" fmla="*/ 190 h 344"/>
                <a:gd name="T30" fmla="*/ 299 w 338"/>
                <a:gd name="T31" fmla="*/ 201 h 344"/>
                <a:gd name="T32" fmla="*/ 293 w 338"/>
                <a:gd name="T33" fmla="*/ 210 h 344"/>
                <a:gd name="T34" fmla="*/ 303 w 338"/>
                <a:gd name="T35" fmla="*/ 224 h 344"/>
                <a:gd name="T36" fmla="*/ 304 w 338"/>
                <a:gd name="T37" fmla="*/ 232 h 344"/>
                <a:gd name="T38" fmla="*/ 310 w 338"/>
                <a:gd name="T39" fmla="*/ 242 h 344"/>
                <a:gd name="T40" fmla="*/ 317 w 338"/>
                <a:gd name="T41" fmla="*/ 238 h 344"/>
                <a:gd name="T42" fmla="*/ 331 w 338"/>
                <a:gd name="T43" fmla="*/ 247 h 344"/>
                <a:gd name="T44" fmla="*/ 338 w 338"/>
                <a:gd name="T45" fmla="*/ 259 h 344"/>
                <a:gd name="T46" fmla="*/ 282 w 338"/>
                <a:gd name="T47" fmla="*/ 296 h 344"/>
                <a:gd name="T48" fmla="*/ 235 w 338"/>
                <a:gd name="T49" fmla="*/ 333 h 344"/>
                <a:gd name="T50" fmla="*/ 212 w 338"/>
                <a:gd name="T51" fmla="*/ 341 h 344"/>
                <a:gd name="T52" fmla="*/ 194 w 338"/>
                <a:gd name="T53" fmla="*/ 344 h 344"/>
                <a:gd name="T54" fmla="*/ 194 w 338"/>
                <a:gd name="T55" fmla="*/ 332 h 344"/>
                <a:gd name="T56" fmla="*/ 185 w 338"/>
                <a:gd name="T57" fmla="*/ 328 h 344"/>
                <a:gd name="T58" fmla="*/ 175 w 338"/>
                <a:gd name="T59" fmla="*/ 323 h 344"/>
                <a:gd name="T60" fmla="*/ 171 w 338"/>
                <a:gd name="T61" fmla="*/ 314 h 344"/>
                <a:gd name="T62" fmla="*/ 116 w 338"/>
                <a:gd name="T63" fmla="*/ 272 h 344"/>
                <a:gd name="T64" fmla="*/ 61 w 338"/>
                <a:gd name="T65" fmla="*/ 231 h 344"/>
                <a:gd name="T66" fmla="*/ 0 w 338"/>
                <a:gd name="T67" fmla="*/ 185 h 344"/>
                <a:gd name="T68" fmla="*/ 0 w 338"/>
                <a:gd name="T69" fmla="*/ 181 h 344"/>
                <a:gd name="T70" fmla="*/ 1 w 338"/>
                <a:gd name="T71" fmla="*/ 180 h 344"/>
                <a:gd name="T72" fmla="*/ 1 w 338"/>
                <a:gd name="T73" fmla="*/ 158 h 344"/>
                <a:gd name="T74" fmla="*/ 28 w 338"/>
                <a:gd name="T75" fmla="*/ 144 h 344"/>
                <a:gd name="T76" fmla="*/ 43 w 338"/>
                <a:gd name="T77" fmla="*/ 141 h 344"/>
                <a:gd name="T78" fmla="*/ 57 w 338"/>
                <a:gd name="T79" fmla="*/ 135 h 344"/>
                <a:gd name="T80" fmla="*/ 63 w 338"/>
                <a:gd name="T81" fmla="*/ 126 h 344"/>
                <a:gd name="T82" fmla="*/ 82 w 338"/>
                <a:gd name="T83" fmla="*/ 118 h 344"/>
                <a:gd name="T84" fmla="*/ 83 w 338"/>
                <a:gd name="T85" fmla="*/ 104 h 344"/>
                <a:gd name="T86" fmla="*/ 92 w 338"/>
                <a:gd name="T87" fmla="*/ 102 h 344"/>
                <a:gd name="T88" fmla="*/ 100 w 338"/>
                <a:gd name="T89" fmla="*/ 95 h 344"/>
                <a:gd name="T90" fmla="*/ 120 w 338"/>
                <a:gd name="T91" fmla="*/ 93 h 344"/>
                <a:gd name="T92" fmla="*/ 123 w 338"/>
                <a:gd name="T93" fmla="*/ 85 h 344"/>
                <a:gd name="T94" fmla="*/ 120 w 338"/>
                <a:gd name="T95" fmla="*/ 81 h 344"/>
                <a:gd name="T96" fmla="*/ 114 w 338"/>
                <a:gd name="T97" fmla="*/ 61 h 344"/>
                <a:gd name="T98" fmla="*/ 113 w 338"/>
                <a:gd name="T99" fmla="*/ 49 h 344"/>
                <a:gd name="T100" fmla="*/ 107 w 338"/>
                <a:gd name="T101" fmla="*/ 37 h 344"/>
                <a:gd name="T102" fmla="*/ 123 w 338"/>
                <a:gd name="T103" fmla="*/ 27 h 344"/>
                <a:gd name="T104" fmla="*/ 140 w 338"/>
                <a:gd name="T105" fmla="*/ 24 h 344"/>
                <a:gd name="T106" fmla="*/ 149 w 338"/>
                <a:gd name="T107" fmla="*/ 15 h 344"/>
                <a:gd name="T108" fmla="*/ 164 w 338"/>
                <a:gd name="T109" fmla="*/ 10 h 344"/>
                <a:gd name="T110" fmla="*/ 191 w 338"/>
                <a:gd name="T111" fmla="*/ 7 h 344"/>
                <a:gd name="T112" fmla="*/ 217 w 338"/>
                <a:gd name="T113" fmla="*/ 5 h 344"/>
                <a:gd name="T114" fmla="*/ 225 w 338"/>
                <a:gd name="T115" fmla="*/ 7 h 344"/>
                <a:gd name="T116" fmla="*/ 239 w 338"/>
                <a:gd name="T117" fmla="*/ 0 h 344"/>
                <a:gd name="T118" fmla="*/ 257 w 338"/>
                <a:gd name="T119" fmla="*/ 0 h 344"/>
                <a:gd name="T120" fmla="*/ 263 w 338"/>
                <a:gd name="T121" fmla="*/ 4 h 344"/>
                <a:gd name="T122" fmla="*/ 274 w 338"/>
                <a:gd name="T123" fmla="*/ 3 h 344"/>
                <a:gd name="T124" fmla="*/ 274 w 338"/>
                <a:gd name="T125" fmla="*/ 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8" h="344">
                  <a:moveTo>
                    <a:pt x="274" y="3"/>
                  </a:moveTo>
                  <a:lnTo>
                    <a:pt x="271" y="13"/>
                  </a:lnTo>
                  <a:lnTo>
                    <a:pt x="274" y="31"/>
                  </a:lnTo>
                  <a:lnTo>
                    <a:pt x="271" y="47"/>
                  </a:lnTo>
                  <a:lnTo>
                    <a:pt x="261" y="58"/>
                  </a:lnTo>
                  <a:lnTo>
                    <a:pt x="262" y="72"/>
                  </a:lnTo>
                  <a:lnTo>
                    <a:pt x="276" y="83"/>
                  </a:lnTo>
                  <a:lnTo>
                    <a:pt x="276" y="87"/>
                  </a:lnTo>
                  <a:lnTo>
                    <a:pt x="286" y="95"/>
                  </a:lnTo>
                  <a:lnTo>
                    <a:pt x="294" y="130"/>
                  </a:lnTo>
                  <a:lnTo>
                    <a:pt x="299" y="147"/>
                  </a:lnTo>
                  <a:lnTo>
                    <a:pt x="301" y="155"/>
                  </a:lnTo>
                  <a:lnTo>
                    <a:pt x="299" y="170"/>
                  </a:lnTo>
                  <a:lnTo>
                    <a:pt x="299" y="179"/>
                  </a:lnTo>
                  <a:lnTo>
                    <a:pt x="298" y="190"/>
                  </a:lnTo>
                  <a:lnTo>
                    <a:pt x="299" y="201"/>
                  </a:lnTo>
                  <a:lnTo>
                    <a:pt x="293" y="210"/>
                  </a:lnTo>
                  <a:lnTo>
                    <a:pt x="303" y="224"/>
                  </a:lnTo>
                  <a:lnTo>
                    <a:pt x="304" y="232"/>
                  </a:lnTo>
                  <a:lnTo>
                    <a:pt x="310" y="242"/>
                  </a:lnTo>
                  <a:lnTo>
                    <a:pt x="317" y="238"/>
                  </a:lnTo>
                  <a:lnTo>
                    <a:pt x="331" y="247"/>
                  </a:lnTo>
                  <a:lnTo>
                    <a:pt x="338" y="259"/>
                  </a:lnTo>
                  <a:lnTo>
                    <a:pt x="282" y="296"/>
                  </a:lnTo>
                  <a:lnTo>
                    <a:pt x="235" y="333"/>
                  </a:lnTo>
                  <a:lnTo>
                    <a:pt x="212" y="341"/>
                  </a:lnTo>
                  <a:lnTo>
                    <a:pt x="194" y="344"/>
                  </a:lnTo>
                  <a:lnTo>
                    <a:pt x="194" y="332"/>
                  </a:lnTo>
                  <a:lnTo>
                    <a:pt x="185" y="328"/>
                  </a:lnTo>
                  <a:lnTo>
                    <a:pt x="175" y="323"/>
                  </a:lnTo>
                  <a:lnTo>
                    <a:pt x="171" y="314"/>
                  </a:lnTo>
                  <a:lnTo>
                    <a:pt x="116" y="272"/>
                  </a:lnTo>
                  <a:lnTo>
                    <a:pt x="61" y="231"/>
                  </a:lnTo>
                  <a:lnTo>
                    <a:pt x="0" y="185"/>
                  </a:lnTo>
                  <a:lnTo>
                    <a:pt x="0" y="181"/>
                  </a:lnTo>
                  <a:lnTo>
                    <a:pt x="1" y="180"/>
                  </a:lnTo>
                  <a:lnTo>
                    <a:pt x="1" y="158"/>
                  </a:lnTo>
                  <a:lnTo>
                    <a:pt x="28" y="144"/>
                  </a:lnTo>
                  <a:lnTo>
                    <a:pt x="43" y="141"/>
                  </a:lnTo>
                  <a:lnTo>
                    <a:pt x="57" y="135"/>
                  </a:lnTo>
                  <a:lnTo>
                    <a:pt x="63" y="126"/>
                  </a:lnTo>
                  <a:lnTo>
                    <a:pt x="82" y="118"/>
                  </a:lnTo>
                  <a:lnTo>
                    <a:pt x="83" y="104"/>
                  </a:lnTo>
                  <a:lnTo>
                    <a:pt x="92" y="102"/>
                  </a:lnTo>
                  <a:lnTo>
                    <a:pt x="100" y="95"/>
                  </a:lnTo>
                  <a:lnTo>
                    <a:pt x="120" y="93"/>
                  </a:lnTo>
                  <a:lnTo>
                    <a:pt x="123" y="85"/>
                  </a:lnTo>
                  <a:lnTo>
                    <a:pt x="120" y="81"/>
                  </a:lnTo>
                  <a:lnTo>
                    <a:pt x="114" y="61"/>
                  </a:lnTo>
                  <a:lnTo>
                    <a:pt x="113" y="49"/>
                  </a:lnTo>
                  <a:lnTo>
                    <a:pt x="107" y="37"/>
                  </a:lnTo>
                  <a:lnTo>
                    <a:pt x="123" y="27"/>
                  </a:lnTo>
                  <a:lnTo>
                    <a:pt x="140" y="24"/>
                  </a:lnTo>
                  <a:lnTo>
                    <a:pt x="149" y="15"/>
                  </a:lnTo>
                  <a:lnTo>
                    <a:pt x="164" y="10"/>
                  </a:lnTo>
                  <a:lnTo>
                    <a:pt x="191" y="7"/>
                  </a:lnTo>
                  <a:lnTo>
                    <a:pt x="217" y="5"/>
                  </a:lnTo>
                  <a:lnTo>
                    <a:pt x="225" y="7"/>
                  </a:lnTo>
                  <a:lnTo>
                    <a:pt x="239" y="0"/>
                  </a:lnTo>
                  <a:lnTo>
                    <a:pt x="257" y="0"/>
                  </a:lnTo>
                  <a:lnTo>
                    <a:pt x="263" y="4"/>
                  </a:lnTo>
                  <a:lnTo>
                    <a:pt x="274" y="3"/>
                  </a:lnTo>
                  <a:lnTo>
                    <a:pt x="274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79" name="Freeform 80">
              <a:extLst>
                <a:ext uri="{FF2B5EF4-FFF2-40B4-BE49-F238E27FC236}">
                  <a16:creationId xmlns:a16="http://schemas.microsoft.com/office/drawing/2014/main" id="{F5574500-ED36-4C11-993C-CF1E22374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8338" y="4376871"/>
              <a:ext cx="176266" cy="222168"/>
            </a:xfrm>
            <a:custGeom>
              <a:avLst/>
              <a:gdLst>
                <a:gd name="T0" fmla="*/ 94 w 96"/>
                <a:gd name="T1" fmla="*/ 29 h 121"/>
                <a:gd name="T2" fmla="*/ 96 w 96"/>
                <a:gd name="T3" fmla="*/ 44 h 121"/>
                <a:gd name="T4" fmla="*/ 91 w 96"/>
                <a:gd name="T5" fmla="*/ 55 h 121"/>
                <a:gd name="T6" fmla="*/ 73 w 96"/>
                <a:gd name="T7" fmla="*/ 75 h 121"/>
                <a:gd name="T8" fmla="*/ 53 w 96"/>
                <a:gd name="T9" fmla="*/ 83 h 121"/>
                <a:gd name="T10" fmla="*/ 43 w 96"/>
                <a:gd name="T11" fmla="*/ 100 h 121"/>
                <a:gd name="T12" fmla="*/ 40 w 96"/>
                <a:gd name="T13" fmla="*/ 112 h 121"/>
                <a:gd name="T14" fmla="*/ 32 w 96"/>
                <a:gd name="T15" fmla="*/ 121 h 121"/>
                <a:gd name="T16" fmla="*/ 24 w 96"/>
                <a:gd name="T17" fmla="*/ 111 h 121"/>
                <a:gd name="T18" fmla="*/ 17 w 96"/>
                <a:gd name="T19" fmla="*/ 109 h 121"/>
                <a:gd name="T20" fmla="*/ 10 w 96"/>
                <a:gd name="T21" fmla="*/ 110 h 121"/>
                <a:gd name="T22" fmla="*/ 9 w 96"/>
                <a:gd name="T23" fmla="*/ 104 h 121"/>
                <a:gd name="T24" fmla="*/ 14 w 96"/>
                <a:gd name="T25" fmla="*/ 99 h 121"/>
                <a:gd name="T26" fmla="*/ 12 w 96"/>
                <a:gd name="T27" fmla="*/ 91 h 121"/>
                <a:gd name="T28" fmla="*/ 20 w 96"/>
                <a:gd name="T29" fmla="*/ 77 h 121"/>
                <a:gd name="T30" fmla="*/ 17 w 96"/>
                <a:gd name="T31" fmla="*/ 68 h 121"/>
                <a:gd name="T32" fmla="*/ 11 w 96"/>
                <a:gd name="T33" fmla="*/ 77 h 121"/>
                <a:gd name="T34" fmla="*/ 0 w 96"/>
                <a:gd name="T35" fmla="*/ 69 h 121"/>
                <a:gd name="T36" fmla="*/ 3 w 96"/>
                <a:gd name="T37" fmla="*/ 64 h 121"/>
                <a:gd name="T38" fmla="*/ 0 w 96"/>
                <a:gd name="T39" fmla="*/ 46 h 121"/>
                <a:gd name="T40" fmla="*/ 6 w 96"/>
                <a:gd name="T41" fmla="*/ 43 h 121"/>
                <a:gd name="T42" fmla="*/ 9 w 96"/>
                <a:gd name="T43" fmla="*/ 31 h 121"/>
                <a:gd name="T44" fmla="*/ 15 w 96"/>
                <a:gd name="T45" fmla="*/ 19 h 121"/>
                <a:gd name="T46" fmla="*/ 15 w 96"/>
                <a:gd name="T47" fmla="*/ 12 h 121"/>
                <a:gd name="T48" fmla="*/ 24 w 96"/>
                <a:gd name="T49" fmla="*/ 7 h 121"/>
                <a:gd name="T50" fmla="*/ 35 w 96"/>
                <a:gd name="T51" fmla="*/ 0 h 121"/>
                <a:gd name="T52" fmla="*/ 52 w 96"/>
                <a:gd name="T53" fmla="*/ 10 h 121"/>
                <a:gd name="T54" fmla="*/ 55 w 96"/>
                <a:gd name="T55" fmla="*/ 10 h 121"/>
                <a:gd name="T56" fmla="*/ 60 w 96"/>
                <a:gd name="T57" fmla="*/ 18 h 121"/>
                <a:gd name="T58" fmla="*/ 74 w 96"/>
                <a:gd name="T59" fmla="*/ 21 h 121"/>
                <a:gd name="T60" fmla="*/ 78 w 96"/>
                <a:gd name="T61" fmla="*/ 18 h 121"/>
                <a:gd name="T62" fmla="*/ 86 w 96"/>
                <a:gd name="T63" fmla="*/ 24 h 121"/>
                <a:gd name="T64" fmla="*/ 94 w 96"/>
                <a:gd name="T65" fmla="*/ 29 h 121"/>
                <a:gd name="T66" fmla="*/ 94 w 96"/>
                <a:gd name="T67" fmla="*/ 2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6" h="121">
                  <a:moveTo>
                    <a:pt x="94" y="29"/>
                  </a:moveTo>
                  <a:lnTo>
                    <a:pt x="96" y="44"/>
                  </a:lnTo>
                  <a:lnTo>
                    <a:pt x="91" y="55"/>
                  </a:lnTo>
                  <a:lnTo>
                    <a:pt x="73" y="75"/>
                  </a:lnTo>
                  <a:lnTo>
                    <a:pt x="53" y="83"/>
                  </a:lnTo>
                  <a:lnTo>
                    <a:pt x="43" y="100"/>
                  </a:lnTo>
                  <a:lnTo>
                    <a:pt x="40" y="112"/>
                  </a:lnTo>
                  <a:lnTo>
                    <a:pt x="32" y="121"/>
                  </a:lnTo>
                  <a:lnTo>
                    <a:pt x="24" y="111"/>
                  </a:lnTo>
                  <a:lnTo>
                    <a:pt x="17" y="109"/>
                  </a:lnTo>
                  <a:lnTo>
                    <a:pt x="10" y="110"/>
                  </a:lnTo>
                  <a:lnTo>
                    <a:pt x="9" y="104"/>
                  </a:lnTo>
                  <a:lnTo>
                    <a:pt x="14" y="99"/>
                  </a:lnTo>
                  <a:lnTo>
                    <a:pt x="12" y="91"/>
                  </a:lnTo>
                  <a:lnTo>
                    <a:pt x="20" y="77"/>
                  </a:lnTo>
                  <a:lnTo>
                    <a:pt x="17" y="68"/>
                  </a:lnTo>
                  <a:lnTo>
                    <a:pt x="11" y="77"/>
                  </a:lnTo>
                  <a:lnTo>
                    <a:pt x="0" y="69"/>
                  </a:lnTo>
                  <a:lnTo>
                    <a:pt x="3" y="64"/>
                  </a:lnTo>
                  <a:lnTo>
                    <a:pt x="0" y="46"/>
                  </a:lnTo>
                  <a:lnTo>
                    <a:pt x="6" y="43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15" y="12"/>
                  </a:lnTo>
                  <a:lnTo>
                    <a:pt x="24" y="7"/>
                  </a:lnTo>
                  <a:lnTo>
                    <a:pt x="35" y="0"/>
                  </a:lnTo>
                  <a:lnTo>
                    <a:pt x="52" y="10"/>
                  </a:lnTo>
                  <a:lnTo>
                    <a:pt x="55" y="10"/>
                  </a:lnTo>
                  <a:lnTo>
                    <a:pt x="60" y="18"/>
                  </a:lnTo>
                  <a:lnTo>
                    <a:pt x="74" y="21"/>
                  </a:lnTo>
                  <a:lnTo>
                    <a:pt x="78" y="18"/>
                  </a:lnTo>
                  <a:lnTo>
                    <a:pt x="86" y="24"/>
                  </a:lnTo>
                  <a:lnTo>
                    <a:pt x="94" y="29"/>
                  </a:lnTo>
                  <a:lnTo>
                    <a:pt x="94" y="2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80" name="Freeform 81">
              <a:extLst>
                <a:ext uri="{FF2B5EF4-FFF2-40B4-BE49-F238E27FC236}">
                  <a16:creationId xmlns:a16="http://schemas.microsoft.com/office/drawing/2014/main" id="{2EFA5A4E-821F-4C07-981B-731D881D9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4365" y="3321112"/>
              <a:ext cx="381909" cy="334170"/>
            </a:xfrm>
            <a:custGeom>
              <a:avLst/>
              <a:gdLst>
                <a:gd name="T0" fmla="*/ 152 w 208"/>
                <a:gd name="T1" fmla="*/ 8 h 182"/>
                <a:gd name="T2" fmla="*/ 164 w 208"/>
                <a:gd name="T3" fmla="*/ 35 h 182"/>
                <a:gd name="T4" fmla="*/ 166 w 208"/>
                <a:gd name="T5" fmla="*/ 40 h 182"/>
                <a:gd name="T6" fmla="*/ 162 w 208"/>
                <a:gd name="T7" fmla="*/ 48 h 182"/>
                <a:gd name="T8" fmla="*/ 160 w 208"/>
                <a:gd name="T9" fmla="*/ 62 h 182"/>
                <a:gd name="T10" fmla="*/ 157 w 208"/>
                <a:gd name="T11" fmla="*/ 72 h 182"/>
                <a:gd name="T12" fmla="*/ 153 w 208"/>
                <a:gd name="T13" fmla="*/ 75 h 182"/>
                <a:gd name="T14" fmla="*/ 147 w 208"/>
                <a:gd name="T15" fmla="*/ 69 h 182"/>
                <a:gd name="T16" fmla="*/ 139 w 208"/>
                <a:gd name="T17" fmla="*/ 61 h 182"/>
                <a:gd name="T18" fmla="*/ 125 w 208"/>
                <a:gd name="T19" fmla="*/ 33 h 182"/>
                <a:gd name="T20" fmla="*/ 124 w 208"/>
                <a:gd name="T21" fmla="*/ 35 h 182"/>
                <a:gd name="T22" fmla="*/ 132 w 208"/>
                <a:gd name="T23" fmla="*/ 55 h 182"/>
                <a:gd name="T24" fmla="*/ 143 w 208"/>
                <a:gd name="T25" fmla="*/ 74 h 182"/>
                <a:gd name="T26" fmla="*/ 158 w 208"/>
                <a:gd name="T27" fmla="*/ 104 h 182"/>
                <a:gd name="T28" fmla="*/ 165 w 208"/>
                <a:gd name="T29" fmla="*/ 114 h 182"/>
                <a:gd name="T30" fmla="*/ 171 w 208"/>
                <a:gd name="T31" fmla="*/ 125 h 182"/>
                <a:gd name="T32" fmla="*/ 187 w 208"/>
                <a:gd name="T33" fmla="*/ 146 h 182"/>
                <a:gd name="T34" fmla="*/ 184 w 208"/>
                <a:gd name="T35" fmla="*/ 149 h 182"/>
                <a:gd name="T36" fmla="*/ 185 w 208"/>
                <a:gd name="T37" fmla="*/ 162 h 182"/>
                <a:gd name="T38" fmla="*/ 205 w 208"/>
                <a:gd name="T39" fmla="*/ 179 h 182"/>
                <a:gd name="T40" fmla="*/ 208 w 208"/>
                <a:gd name="T41" fmla="*/ 182 h 182"/>
                <a:gd name="T42" fmla="*/ 143 w 208"/>
                <a:gd name="T43" fmla="*/ 182 h 182"/>
                <a:gd name="T44" fmla="*/ 80 w 208"/>
                <a:gd name="T45" fmla="*/ 182 h 182"/>
                <a:gd name="T46" fmla="*/ 13 w 208"/>
                <a:gd name="T47" fmla="*/ 182 h 182"/>
                <a:gd name="T48" fmla="*/ 10 w 208"/>
                <a:gd name="T49" fmla="*/ 113 h 182"/>
                <a:gd name="T50" fmla="*/ 6 w 208"/>
                <a:gd name="T51" fmla="*/ 45 h 182"/>
                <a:gd name="T52" fmla="*/ 0 w 208"/>
                <a:gd name="T53" fmla="*/ 30 h 182"/>
                <a:gd name="T54" fmla="*/ 4 w 208"/>
                <a:gd name="T55" fmla="*/ 18 h 182"/>
                <a:gd name="T56" fmla="*/ 1 w 208"/>
                <a:gd name="T57" fmla="*/ 10 h 182"/>
                <a:gd name="T58" fmla="*/ 5 w 208"/>
                <a:gd name="T59" fmla="*/ 0 h 182"/>
                <a:gd name="T60" fmla="*/ 27 w 208"/>
                <a:gd name="T61" fmla="*/ 0 h 182"/>
                <a:gd name="T62" fmla="*/ 43 w 208"/>
                <a:gd name="T63" fmla="*/ 5 h 182"/>
                <a:gd name="T64" fmla="*/ 60 w 208"/>
                <a:gd name="T65" fmla="*/ 10 h 182"/>
                <a:gd name="T66" fmla="*/ 67 w 208"/>
                <a:gd name="T67" fmla="*/ 13 h 182"/>
                <a:gd name="T68" fmla="*/ 79 w 208"/>
                <a:gd name="T69" fmla="*/ 8 h 182"/>
                <a:gd name="T70" fmla="*/ 85 w 208"/>
                <a:gd name="T71" fmla="*/ 2 h 182"/>
                <a:gd name="T72" fmla="*/ 99 w 208"/>
                <a:gd name="T73" fmla="*/ 1 h 182"/>
                <a:gd name="T74" fmla="*/ 111 w 208"/>
                <a:gd name="T75" fmla="*/ 3 h 182"/>
                <a:gd name="T76" fmla="*/ 116 w 208"/>
                <a:gd name="T77" fmla="*/ 13 h 182"/>
                <a:gd name="T78" fmla="*/ 120 w 208"/>
                <a:gd name="T79" fmla="*/ 6 h 182"/>
                <a:gd name="T80" fmla="*/ 132 w 208"/>
                <a:gd name="T81" fmla="*/ 10 h 182"/>
                <a:gd name="T82" fmla="*/ 145 w 208"/>
                <a:gd name="T83" fmla="*/ 12 h 182"/>
                <a:gd name="T84" fmla="*/ 152 w 208"/>
                <a:gd name="T85" fmla="*/ 8 h 182"/>
                <a:gd name="T86" fmla="*/ 152 w 208"/>
                <a:gd name="T87" fmla="*/ 8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8" h="182">
                  <a:moveTo>
                    <a:pt x="152" y="8"/>
                  </a:moveTo>
                  <a:lnTo>
                    <a:pt x="164" y="35"/>
                  </a:lnTo>
                  <a:lnTo>
                    <a:pt x="166" y="40"/>
                  </a:lnTo>
                  <a:lnTo>
                    <a:pt x="162" y="48"/>
                  </a:lnTo>
                  <a:lnTo>
                    <a:pt x="160" y="62"/>
                  </a:lnTo>
                  <a:lnTo>
                    <a:pt x="157" y="72"/>
                  </a:lnTo>
                  <a:lnTo>
                    <a:pt x="153" y="75"/>
                  </a:lnTo>
                  <a:lnTo>
                    <a:pt x="147" y="69"/>
                  </a:lnTo>
                  <a:lnTo>
                    <a:pt x="139" y="61"/>
                  </a:lnTo>
                  <a:lnTo>
                    <a:pt x="125" y="33"/>
                  </a:lnTo>
                  <a:lnTo>
                    <a:pt x="124" y="35"/>
                  </a:lnTo>
                  <a:lnTo>
                    <a:pt x="132" y="55"/>
                  </a:lnTo>
                  <a:lnTo>
                    <a:pt x="143" y="74"/>
                  </a:lnTo>
                  <a:lnTo>
                    <a:pt x="158" y="104"/>
                  </a:lnTo>
                  <a:lnTo>
                    <a:pt x="165" y="114"/>
                  </a:lnTo>
                  <a:lnTo>
                    <a:pt x="171" y="125"/>
                  </a:lnTo>
                  <a:lnTo>
                    <a:pt x="187" y="146"/>
                  </a:lnTo>
                  <a:lnTo>
                    <a:pt x="184" y="149"/>
                  </a:lnTo>
                  <a:lnTo>
                    <a:pt x="185" y="162"/>
                  </a:lnTo>
                  <a:lnTo>
                    <a:pt x="205" y="179"/>
                  </a:lnTo>
                  <a:lnTo>
                    <a:pt x="208" y="182"/>
                  </a:lnTo>
                  <a:lnTo>
                    <a:pt x="143" y="182"/>
                  </a:lnTo>
                  <a:lnTo>
                    <a:pt x="80" y="182"/>
                  </a:lnTo>
                  <a:lnTo>
                    <a:pt x="13" y="182"/>
                  </a:lnTo>
                  <a:lnTo>
                    <a:pt x="10" y="113"/>
                  </a:lnTo>
                  <a:lnTo>
                    <a:pt x="6" y="45"/>
                  </a:lnTo>
                  <a:lnTo>
                    <a:pt x="0" y="30"/>
                  </a:lnTo>
                  <a:lnTo>
                    <a:pt x="4" y="18"/>
                  </a:lnTo>
                  <a:lnTo>
                    <a:pt x="1" y="10"/>
                  </a:lnTo>
                  <a:lnTo>
                    <a:pt x="5" y="0"/>
                  </a:lnTo>
                  <a:lnTo>
                    <a:pt x="27" y="0"/>
                  </a:lnTo>
                  <a:lnTo>
                    <a:pt x="43" y="5"/>
                  </a:lnTo>
                  <a:lnTo>
                    <a:pt x="60" y="10"/>
                  </a:lnTo>
                  <a:lnTo>
                    <a:pt x="67" y="13"/>
                  </a:lnTo>
                  <a:lnTo>
                    <a:pt x="79" y="8"/>
                  </a:lnTo>
                  <a:lnTo>
                    <a:pt x="85" y="2"/>
                  </a:lnTo>
                  <a:lnTo>
                    <a:pt x="99" y="1"/>
                  </a:lnTo>
                  <a:lnTo>
                    <a:pt x="111" y="3"/>
                  </a:lnTo>
                  <a:lnTo>
                    <a:pt x="116" y="13"/>
                  </a:lnTo>
                  <a:lnTo>
                    <a:pt x="120" y="6"/>
                  </a:lnTo>
                  <a:lnTo>
                    <a:pt x="132" y="10"/>
                  </a:lnTo>
                  <a:lnTo>
                    <a:pt x="145" y="12"/>
                  </a:lnTo>
                  <a:lnTo>
                    <a:pt x="152" y="8"/>
                  </a:lnTo>
                  <a:lnTo>
                    <a:pt x="152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81" name="Freeform 82">
              <a:extLst>
                <a:ext uri="{FF2B5EF4-FFF2-40B4-BE49-F238E27FC236}">
                  <a16:creationId xmlns:a16="http://schemas.microsoft.com/office/drawing/2014/main" id="{96C48904-C9BD-4EC9-AF62-3576533CE9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602" y="3796662"/>
              <a:ext cx="211152" cy="192790"/>
            </a:xfrm>
            <a:custGeom>
              <a:avLst/>
              <a:gdLst>
                <a:gd name="T0" fmla="*/ 115 w 115"/>
                <a:gd name="T1" fmla="*/ 100 h 105"/>
                <a:gd name="T2" fmla="*/ 110 w 115"/>
                <a:gd name="T3" fmla="*/ 105 h 105"/>
                <a:gd name="T4" fmla="*/ 102 w 115"/>
                <a:gd name="T5" fmla="*/ 103 h 105"/>
                <a:gd name="T6" fmla="*/ 96 w 115"/>
                <a:gd name="T7" fmla="*/ 97 h 105"/>
                <a:gd name="T8" fmla="*/ 89 w 115"/>
                <a:gd name="T9" fmla="*/ 86 h 105"/>
                <a:gd name="T10" fmla="*/ 82 w 115"/>
                <a:gd name="T11" fmla="*/ 80 h 105"/>
                <a:gd name="T12" fmla="*/ 77 w 115"/>
                <a:gd name="T13" fmla="*/ 74 h 105"/>
                <a:gd name="T14" fmla="*/ 62 w 115"/>
                <a:gd name="T15" fmla="*/ 66 h 105"/>
                <a:gd name="T16" fmla="*/ 50 w 115"/>
                <a:gd name="T17" fmla="*/ 66 h 105"/>
                <a:gd name="T18" fmla="*/ 47 w 115"/>
                <a:gd name="T19" fmla="*/ 62 h 105"/>
                <a:gd name="T20" fmla="*/ 37 w 115"/>
                <a:gd name="T21" fmla="*/ 66 h 105"/>
                <a:gd name="T22" fmla="*/ 26 w 115"/>
                <a:gd name="T23" fmla="*/ 57 h 105"/>
                <a:gd name="T24" fmla="*/ 22 w 115"/>
                <a:gd name="T25" fmla="*/ 71 h 105"/>
                <a:gd name="T26" fmla="*/ 2 w 115"/>
                <a:gd name="T27" fmla="*/ 68 h 105"/>
                <a:gd name="T28" fmla="*/ 0 w 115"/>
                <a:gd name="T29" fmla="*/ 60 h 105"/>
                <a:gd name="T30" fmla="*/ 6 w 115"/>
                <a:gd name="T31" fmla="*/ 32 h 105"/>
                <a:gd name="T32" fmla="*/ 7 w 115"/>
                <a:gd name="T33" fmla="*/ 20 h 105"/>
                <a:gd name="T34" fmla="*/ 12 w 115"/>
                <a:gd name="T35" fmla="*/ 14 h 105"/>
                <a:gd name="T36" fmla="*/ 24 w 115"/>
                <a:gd name="T37" fmla="*/ 11 h 105"/>
                <a:gd name="T38" fmla="*/ 32 w 115"/>
                <a:gd name="T39" fmla="*/ 0 h 105"/>
                <a:gd name="T40" fmla="*/ 42 w 115"/>
                <a:gd name="T41" fmla="*/ 22 h 105"/>
                <a:gd name="T42" fmla="*/ 48 w 115"/>
                <a:gd name="T43" fmla="*/ 39 h 105"/>
                <a:gd name="T44" fmla="*/ 58 w 115"/>
                <a:gd name="T45" fmla="*/ 48 h 105"/>
                <a:gd name="T46" fmla="*/ 82 w 115"/>
                <a:gd name="T47" fmla="*/ 66 h 105"/>
                <a:gd name="T48" fmla="*/ 91 w 115"/>
                <a:gd name="T49" fmla="*/ 77 h 105"/>
                <a:gd name="T50" fmla="*/ 101 w 115"/>
                <a:gd name="T51" fmla="*/ 88 h 105"/>
                <a:gd name="T52" fmla="*/ 106 w 115"/>
                <a:gd name="T53" fmla="*/ 95 h 105"/>
                <a:gd name="T54" fmla="*/ 115 w 115"/>
                <a:gd name="T55" fmla="*/ 100 h 105"/>
                <a:gd name="T56" fmla="*/ 115 w 115"/>
                <a:gd name="T57" fmla="*/ 10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5" h="105">
                  <a:moveTo>
                    <a:pt x="115" y="100"/>
                  </a:moveTo>
                  <a:lnTo>
                    <a:pt x="110" y="105"/>
                  </a:lnTo>
                  <a:lnTo>
                    <a:pt x="102" y="103"/>
                  </a:lnTo>
                  <a:lnTo>
                    <a:pt x="96" y="97"/>
                  </a:lnTo>
                  <a:lnTo>
                    <a:pt x="89" y="86"/>
                  </a:lnTo>
                  <a:lnTo>
                    <a:pt x="82" y="80"/>
                  </a:lnTo>
                  <a:lnTo>
                    <a:pt x="77" y="74"/>
                  </a:lnTo>
                  <a:lnTo>
                    <a:pt x="62" y="66"/>
                  </a:lnTo>
                  <a:lnTo>
                    <a:pt x="50" y="66"/>
                  </a:lnTo>
                  <a:lnTo>
                    <a:pt x="47" y="62"/>
                  </a:lnTo>
                  <a:lnTo>
                    <a:pt x="37" y="66"/>
                  </a:lnTo>
                  <a:lnTo>
                    <a:pt x="26" y="57"/>
                  </a:lnTo>
                  <a:lnTo>
                    <a:pt x="22" y="71"/>
                  </a:lnTo>
                  <a:lnTo>
                    <a:pt x="2" y="68"/>
                  </a:lnTo>
                  <a:lnTo>
                    <a:pt x="0" y="60"/>
                  </a:lnTo>
                  <a:lnTo>
                    <a:pt x="6" y="32"/>
                  </a:lnTo>
                  <a:lnTo>
                    <a:pt x="7" y="20"/>
                  </a:lnTo>
                  <a:lnTo>
                    <a:pt x="12" y="14"/>
                  </a:lnTo>
                  <a:lnTo>
                    <a:pt x="24" y="11"/>
                  </a:lnTo>
                  <a:lnTo>
                    <a:pt x="32" y="0"/>
                  </a:lnTo>
                  <a:lnTo>
                    <a:pt x="42" y="22"/>
                  </a:lnTo>
                  <a:lnTo>
                    <a:pt x="48" y="39"/>
                  </a:lnTo>
                  <a:lnTo>
                    <a:pt x="58" y="48"/>
                  </a:lnTo>
                  <a:lnTo>
                    <a:pt x="82" y="66"/>
                  </a:lnTo>
                  <a:lnTo>
                    <a:pt x="91" y="77"/>
                  </a:lnTo>
                  <a:lnTo>
                    <a:pt x="101" y="88"/>
                  </a:lnTo>
                  <a:lnTo>
                    <a:pt x="106" y="95"/>
                  </a:lnTo>
                  <a:lnTo>
                    <a:pt x="115" y="100"/>
                  </a:lnTo>
                  <a:lnTo>
                    <a:pt x="115" y="10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82" name="Freeform 83">
              <a:extLst>
                <a:ext uri="{FF2B5EF4-FFF2-40B4-BE49-F238E27FC236}">
                  <a16:creationId xmlns:a16="http://schemas.microsoft.com/office/drawing/2014/main" id="{EB707611-5CCA-4D8F-91B6-0F4569A92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1968" y="2368178"/>
              <a:ext cx="119346" cy="69773"/>
            </a:xfrm>
            <a:custGeom>
              <a:avLst/>
              <a:gdLst>
                <a:gd name="T0" fmla="*/ 63 w 65"/>
                <a:gd name="T1" fmla="*/ 2 h 38"/>
                <a:gd name="T2" fmla="*/ 65 w 65"/>
                <a:gd name="T3" fmla="*/ 5 h 38"/>
                <a:gd name="T4" fmla="*/ 57 w 65"/>
                <a:gd name="T5" fmla="*/ 15 h 38"/>
                <a:gd name="T6" fmla="*/ 65 w 65"/>
                <a:gd name="T7" fmla="*/ 32 h 38"/>
                <a:gd name="T8" fmla="*/ 60 w 65"/>
                <a:gd name="T9" fmla="*/ 38 h 38"/>
                <a:gd name="T10" fmla="*/ 49 w 65"/>
                <a:gd name="T11" fmla="*/ 38 h 38"/>
                <a:gd name="T12" fmla="*/ 35 w 65"/>
                <a:gd name="T13" fmla="*/ 31 h 38"/>
                <a:gd name="T14" fmla="*/ 29 w 65"/>
                <a:gd name="T15" fmla="*/ 29 h 38"/>
                <a:gd name="T16" fmla="*/ 18 w 65"/>
                <a:gd name="T17" fmla="*/ 32 h 38"/>
                <a:gd name="T18" fmla="*/ 17 w 65"/>
                <a:gd name="T19" fmla="*/ 21 h 38"/>
                <a:gd name="T20" fmla="*/ 13 w 65"/>
                <a:gd name="T21" fmla="*/ 24 h 38"/>
                <a:gd name="T22" fmla="*/ 3 w 65"/>
                <a:gd name="T23" fmla="*/ 18 h 38"/>
                <a:gd name="T24" fmla="*/ 0 w 65"/>
                <a:gd name="T25" fmla="*/ 7 h 38"/>
                <a:gd name="T26" fmla="*/ 17 w 65"/>
                <a:gd name="T27" fmla="*/ 2 h 38"/>
                <a:gd name="T28" fmla="*/ 34 w 65"/>
                <a:gd name="T29" fmla="*/ 0 h 38"/>
                <a:gd name="T30" fmla="*/ 49 w 65"/>
                <a:gd name="T31" fmla="*/ 3 h 38"/>
                <a:gd name="T32" fmla="*/ 63 w 65"/>
                <a:gd name="T33" fmla="*/ 2 h 38"/>
                <a:gd name="T34" fmla="*/ 63 w 65"/>
                <a:gd name="T35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5" h="38">
                  <a:moveTo>
                    <a:pt x="63" y="2"/>
                  </a:moveTo>
                  <a:lnTo>
                    <a:pt x="65" y="5"/>
                  </a:lnTo>
                  <a:lnTo>
                    <a:pt x="57" y="15"/>
                  </a:lnTo>
                  <a:lnTo>
                    <a:pt x="65" y="32"/>
                  </a:lnTo>
                  <a:lnTo>
                    <a:pt x="60" y="38"/>
                  </a:lnTo>
                  <a:lnTo>
                    <a:pt x="49" y="38"/>
                  </a:lnTo>
                  <a:lnTo>
                    <a:pt x="35" y="31"/>
                  </a:lnTo>
                  <a:lnTo>
                    <a:pt x="29" y="29"/>
                  </a:lnTo>
                  <a:lnTo>
                    <a:pt x="18" y="32"/>
                  </a:lnTo>
                  <a:lnTo>
                    <a:pt x="17" y="21"/>
                  </a:lnTo>
                  <a:lnTo>
                    <a:pt x="13" y="24"/>
                  </a:lnTo>
                  <a:lnTo>
                    <a:pt x="3" y="18"/>
                  </a:lnTo>
                  <a:lnTo>
                    <a:pt x="0" y="7"/>
                  </a:lnTo>
                  <a:lnTo>
                    <a:pt x="17" y="2"/>
                  </a:lnTo>
                  <a:lnTo>
                    <a:pt x="34" y="0"/>
                  </a:lnTo>
                  <a:lnTo>
                    <a:pt x="49" y="3"/>
                  </a:lnTo>
                  <a:lnTo>
                    <a:pt x="63" y="2"/>
                  </a:lnTo>
                  <a:lnTo>
                    <a:pt x="63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83" name="Freeform 84">
              <a:extLst>
                <a:ext uri="{FF2B5EF4-FFF2-40B4-BE49-F238E27FC236}">
                  <a16:creationId xmlns:a16="http://schemas.microsoft.com/office/drawing/2014/main" id="{5BFFC3E2-09E1-47E9-ADCD-3011B4D9F1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7123" y="3901320"/>
              <a:ext cx="455354" cy="403942"/>
            </a:xfrm>
            <a:custGeom>
              <a:avLst/>
              <a:gdLst>
                <a:gd name="T0" fmla="*/ 102 w 248"/>
                <a:gd name="T1" fmla="*/ 9 h 220"/>
                <a:gd name="T2" fmla="*/ 114 w 248"/>
                <a:gd name="T3" fmla="*/ 9 h 220"/>
                <a:gd name="T4" fmla="*/ 129 w 248"/>
                <a:gd name="T5" fmla="*/ 17 h 220"/>
                <a:gd name="T6" fmla="*/ 134 w 248"/>
                <a:gd name="T7" fmla="*/ 23 h 220"/>
                <a:gd name="T8" fmla="*/ 141 w 248"/>
                <a:gd name="T9" fmla="*/ 29 h 220"/>
                <a:gd name="T10" fmla="*/ 148 w 248"/>
                <a:gd name="T11" fmla="*/ 40 h 220"/>
                <a:gd name="T12" fmla="*/ 154 w 248"/>
                <a:gd name="T13" fmla="*/ 46 h 220"/>
                <a:gd name="T14" fmla="*/ 149 w 248"/>
                <a:gd name="T15" fmla="*/ 54 h 220"/>
                <a:gd name="T16" fmla="*/ 143 w 248"/>
                <a:gd name="T17" fmla="*/ 63 h 220"/>
                <a:gd name="T18" fmla="*/ 145 w 248"/>
                <a:gd name="T19" fmla="*/ 69 h 220"/>
                <a:gd name="T20" fmla="*/ 145 w 248"/>
                <a:gd name="T21" fmla="*/ 75 h 220"/>
                <a:gd name="T22" fmla="*/ 155 w 248"/>
                <a:gd name="T23" fmla="*/ 75 h 220"/>
                <a:gd name="T24" fmla="*/ 159 w 248"/>
                <a:gd name="T25" fmla="*/ 74 h 220"/>
                <a:gd name="T26" fmla="*/ 162 w 248"/>
                <a:gd name="T27" fmla="*/ 77 h 220"/>
                <a:gd name="T28" fmla="*/ 159 w 248"/>
                <a:gd name="T29" fmla="*/ 84 h 220"/>
                <a:gd name="T30" fmla="*/ 165 w 248"/>
                <a:gd name="T31" fmla="*/ 94 h 220"/>
                <a:gd name="T32" fmla="*/ 172 w 248"/>
                <a:gd name="T33" fmla="*/ 103 h 220"/>
                <a:gd name="T34" fmla="*/ 179 w 248"/>
                <a:gd name="T35" fmla="*/ 111 h 220"/>
                <a:gd name="T36" fmla="*/ 234 w 248"/>
                <a:gd name="T37" fmla="*/ 133 h 220"/>
                <a:gd name="T38" fmla="*/ 248 w 248"/>
                <a:gd name="T39" fmla="*/ 133 h 220"/>
                <a:gd name="T40" fmla="*/ 202 w 248"/>
                <a:gd name="T41" fmla="*/ 190 h 220"/>
                <a:gd name="T42" fmla="*/ 180 w 248"/>
                <a:gd name="T43" fmla="*/ 191 h 220"/>
                <a:gd name="T44" fmla="*/ 165 w 248"/>
                <a:gd name="T45" fmla="*/ 204 h 220"/>
                <a:gd name="T46" fmla="*/ 155 w 248"/>
                <a:gd name="T47" fmla="*/ 204 h 220"/>
                <a:gd name="T48" fmla="*/ 151 w 248"/>
                <a:gd name="T49" fmla="*/ 211 h 220"/>
                <a:gd name="T50" fmla="*/ 139 w 248"/>
                <a:gd name="T51" fmla="*/ 211 h 220"/>
                <a:gd name="T52" fmla="*/ 132 w 248"/>
                <a:gd name="T53" fmla="*/ 204 h 220"/>
                <a:gd name="T54" fmla="*/ 117 w 248"/>
                <a:gd name="T55" fmla="*/ 212 h 220"/>
                <a:gd name="T56" fmla="*/ 112 w 248"/>
                <a:gd name="T57" fmla="*/ 220 h 220"/>
                <a:gd name="T58" fmla="*/ 101 w 248"/>
                <a:gd name="T59" fmla="*/ 218 h 220"/>
                <a:gd name="T60" fmla="*/ 97 w 248"/>
                <a:gd name="T61" fmla="*/ 216 h 220"/>
                <a:gd name="T62" fmla="*/ 93 w 248"/>
                <a:gd name="T63" fmla="*/ 217 h 220"/>
                <a:gd name="T64" fmla="*/ 88 w 248"/>
                <a:gd name="T65" fmla="*/ 217 h 220"/>
                <a:gd name="T66" fmla="*/ 66 w 248"/>
                <a:gd name="T67" fmla="*/ 200 h 220"/>
                <a:gd name="T68" fmla="*/ 54 w 248"/>
                <a:gd name="T69" fmla="*/ 200 h 220"/>
                <a:gd name="T70" fmla="*/ 49 w 248"/>
                <a:gd name="T71" fmla="*/ 194 h 220"/>
                <a:gd name="T72" fmla="*/ 48 w 248"/>
                <a:gd name="T73" fmla="*/ 183 h 220"/>
                <a:gd name="T74" fmla="*/ 40 w 248"/>
                <a:gd name="T75" fmla="*/ 180 h 220"/>
                <a:gd name="T76" fmla="*/ 30 w 248"/>
                <a:gd name="T77" fmla="*/ 160 h 220"/>
                <a:gd name="T78" fmla="*/ 22 w 248"/>
                <a:gd name="T79" fmla="*/ 155 h 220"/>
                <a:gd name="T80" fmla="*/ 19 w 248"/>
                <a:gd name="T81" fmla="*/ 148 h 220"/>
                <a:gd name="T82" fmla="*/ 10 w 248"/>
                <a:gd name="T83" fmla="*/ 138 h 220"/>
                <a:gd name="T84" fmla="*/ 0 w 248"/>
                <a:gd name="T85" fmla="*/ 137 h 220"/>
                <a:gd name="T86" fmla="*/ 5 w 248"/>
                <a:gd name="T87" fmla="*/ 126 h 220"/>
                <a:gd name="T88" fmla="*/ 14 w 248"/>
                <a:gd name="T89" fmla="*/ 126 h 220"/>
                <a:gd name="T90" fmla="*/ 17 w 248"/>
                <a:gd name="T91" fmla="*/ 120 h 220"/>
                <a:gd name="T92" fmla="*/ 16 w 248"/>
                <a:gd name="T93" fmla="*/ 105 h 220"/>
                <a:gd name="T94" fmla="*/ 16 w 248"/>
                <a:gd name="T95" fmla="*/ 103 h 220"/>
                <a:gd name="T96" fmla="*/ 20 w 248"/>
                <a:gd name="T97" fmla="*/ 83 h 220"/>
                <a:gd name="T98" fmla="*/ 28 w 248"/>
                <a:gd name="T99" fmla="*/ 77 h 220"/>
                <a:gd name="T100" fmla="*/ 30 w 248"/>
                <a:gd name="T101" fmla="*/ 70 h 220"/>
                <a:gd name="T102" fmla="*/ 37 w 248"/>
                <a:gd name="T103" fmla="*/ 55 h 220"/>
                <a:gd name="T104" fmla="*/ 46 w 248"/>
                <a:gd name="T105" fmla="*/ 46 h 220"/>
                <a:gd name="T106" fmla="*/ 52 w 248"/>
                <a:gd name="T107" fmla="*/ 27 h 220"/>
                <a:gd name="T108" fmla="*/ 54 w 248"/>
                <a:gd name="T109" fmla="*/ 11 h 220"/>
                <a:gd name="T110" fmla="*/ 74 w 248"/>
                <a:gd name="T111" fmla="*/ 14 h 220"/>
                <a:gd name="T112" fmla="*/ 78 w 248"/>
                <a:gd name="T113" fmla="*/ 0 h 220"/>
                <a:gd name="T114" fmla="*/ 89 w 248"/>
                <a:gd name="T115" fmla="*/ 9 h 220"/>
                <a:gd name="T116" fmla="*/ 99 w 248"/>
                <a:gd name="T117" fmla="*/ 5 h 220"/>
                <a:gd name="T118" fmla="*/ 102 w 248"/>
                <a:gd name="T119" fmla="*/ 9 h 220"/>
                <a:gd name="T120" fmla="*/ 102 w 248"/>
                <a:gd name="T121" fmla="*/ 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8" h="220">
                  <a:moveTo>
                    <a:pt x="102" y="9"/>
                  </a:moveTo>
                  <a:lnTo>
                    <a:pt x="114" y="9"/>
                  </a:lnTo>
                  <a:lnTo>
                    <a:pt x="129" y="17"/>
                  </a:lnTo>
                  <a:lnTo>
                    <a:pt x="134" y="23"/>
                  </a:lnTo>
                  <a:lnTo>
                    <a:pt x="141" y="29"/>
                  </a:lnTo>
                  <a:lnTo>
                    <a:pt x="148" y="40"/>
                  </a:lnTo>
                  <a:lnTo>
                    <a:pt x="154" y="46"/>
                  </a:lnTo>
                  <a:lnTo>
                    <a:pt x="149" y="54"/>
                  </a:lnTo>
                  <a:lnTo>
                    <a:pt x="143" y="63"/>
                  </a:lnTo>
                  <a:lnTo>
                    <a:pt x="145" y="69"/>
                  </a:lnTo>
                  <a:lnTo>
                    <a:pt x="145" y="75"/>
                  </a:lnTo>
                  <a:lnTo>
                    <a:pt x="155" y="75"/>
                  </a:lnTo>
                  <a:lnTo>
                    <a:pt x="159" y="74"/>
                  </a:lnTo>
                  <a:lnTo>
                    <a:pt x="162" y="77"/>
                  </a:lnTo>
                  <a:lnTo>
                    <a:pt x="159" y="84"/>
                  </a:lnTo>
                  <a:lnTo>
                    <a:pt x="165" y="94"/>
                  </a:lnTo>
                  <a:lnTo>
                    <a:pt x="172" y="103"/>
                  </a:lnTo>
                  <a:lnTo>
                    <a:pt x="179" y="111"/>
                  </a:lnTo>
                  <a:lnTo>
                    <a:pt x="234" y="133"/>
                  </a:lnTo>
                  <a:lnTo>
                    <a:pt x="248" y="133"/>
                  </a:lnTo>
                  <a:lnTo>
                    <a:pt x="202" y="190"/>
                  </a:lnTo>
                  <a:lnTo>
                    <a:pt x="180" y="191"/>
                  </a:lnTo>
                  <a:lnTo>
                    <a:pt x="165" y="204"/>
                  </a:lnTo>
                  <a:lnTo>
                    <a:pt x="155" y="204"/>
                  </a:lnTo>
                  <a:lnTo>
                    <a:pt x="151" y="211"/>
                  </a:lnTo>
                  <a:lnTo>
                    <a:pt x="139" y="211"/>
                  </a:lnTo>
                  <a:lnTo>
                    <a:pt x="132" y="204"/>
                  </a:lnTo>
                  <a:lnTo>
                    <a:pt x="117" y="212"/>
                  </a:lnTo>
                  <a:lnTo>
                    <a:pt x="112" y="220"/>
                  </a:lnTo>
                  <a:lnTo>
                    <a:pt x="101" y="218"/>
                  </a:lnTo>
                  <a:lnTo>
                    <a:pt x="97" y="216"/>
                  </a:lnTo>
                  <a:lnTo>
                    <a:pt x="93" y="217"/>
                  </a:lnTo>
                  <a:lnTo>
                    <a:pt x="88" y="217"/>
                  </a:lnTo>
                  <a:lnTo>
                    <a:pt x="66" y="200"/>
                  </a:lnTo>
                  <a:lnTo>
                    <a:pt x="54" y="200"/>
                  </a:lnTo>
                  <a:lnTo>
                    <a:pt x="49" y="194"/>
                  </a:lnTo>
                  <a:lnTo>
                    <a:pt x="48" y="183"/>
                  </a:lnTo>
                  <a:lnTo>
                    <a:pt x="40" y="180"/>
                  </a:lnTo>
                  <a:lnTo>
                    <a:pt x="30" y="160"/>
                  </a:lnTo>
                  <a:lnTo>
                    <a:pt x="22" y="155"/>
                  </a:lnTo>
                  <a:lnTo>
                    <a:pt x="19" y="148"/>
                  </a:lnTo>
                  <a:lnTo>
                    <a:pt x="10" y="138"/>
                  </a:lnTo>
                  <a:lnTo>
                    <a:pt x="0" y="137"/>
                  </a:lnTo>
                  <a:lnTo>
                    <a:pt x="5" y="126"/>
                  </a:lnTo>
                  <a:lnTo>
                    <a:pt x="14" y="126"/>
                  </a:lnTo>
                  <a:lnTo>
                    <a:pt x="17" y="120"/>
                  </a:lnTo>
                  <a:lnTo>
                    <a:pt x="16" y="105"/>
                  </a:lnTo>
                  <a:lnTo>
                    <a:pt x="16" y="103"/>
                  </a:lnTo>
                  <a:lnTo>
                    <a:pt x="20" y="83"/>
                  </a:lnTo>
                  <a:lnTo>
                    <a:pt x="28" y="77"/>
                  </a:lnTo>
                  <a:lnTo>
                    <a:pt x="30" y="70"/>
                  </a:lnTo>
                  <a:lnTo>
                    <a:pt x="37" y="55"/>
                  </a:lnTo>
                  <a:lnTo>
                    <a:pt x="46" y="46"/>
                  </a:lnTo>
                  <a:lnTo>
                    <a:pt x="52" y="27"/>
                  </a:lnTo>
                  <a:lnTo>
                    <a:pt x="54" y="11"/>
                  </a:lnTo>
                  <a:lnTo>
                    <a:pt x="74" y="14"/>
                  </a:lnTo>
                  <a:lnTo>
                    <a:pt x="78" y="0"/>
                  </a:lnTo>
                  <a:lnTo>
                    <a:pt x="89" y="9"/>
                  </a:lnTo>
                  <a:lnTo>
                    <a:pt x="99" y="5"/>
                  </a:lnTo>
                  <a:lnTo>
                    <a:pt x="102" y="9"/>
                  </a:lnTo>
                  <a:lnTo>
                    <a:pt x="102" y="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84" name="Freeform 85">
              <a:extLst>
                <a:ext uri="{FF2B5EF4-FFF2-40B4-BE49-F238E27FC236}">
                  <a16:creationId xmlns:a16="http://schemas.microsoft.com/office/drawing/2014/main" id="{E7A87D64-1398-46CD-AEA1-7DCFB9E70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6295" y="2045023"/>
              <a:ext cx="291939" cy="315809"/>
            </a:xfrm>
            <a:custGeom>
              <a:avLst/>
              <a:gdLst>
                <a:gd name="T0" fmla="*/ 97 w 159"/>
                <a:gd name="T1" fmla="*/ 17 h 172"/>
                <a:gd name="T2" fmla="*/ 98 w 159"/>
                <a:gd name="T3" fmla="*/ 29 h 172"/>
                <a:gd name="T4" fmla="*/ 120 w 159"/>
                <a:gd name="T5" fmla="*/ 39 h 172"/>
                <a:gd name="T6" fmla="*/ 112 w 159"/>
                <a:gd name="T7" fmla="*/ 51 h 172"/>
                <a:gd name="T8" fmla="*/ 131 w 159"/>
                <a:gd name="T9" fmla="*/ 70 h 172"/>
                <a:gd name="T10" fmla="*/ 126 w 159"/>
                <a:gd name="T11" fmla="*/ 85 h 172"/>
                <a:gd name="T12" fmla="*/ 140 w 159"/>
                <a:gd name="T13" fmla="*/ 97 h 172"/>
                <a:gd name="T14" fmla="*/ 137 w 159"/>
                <a:gd name="T15" fmla="*/ 109 h 172"/>
                <a:gd name="T16" fmla="*/ 159 w 159"/>
                <a:gd name="T17" fmla="*/ 120 h 172"/>
                <a:gd name="T18" fmla="*/ 157 w 159"/>
                <a:gd name="T19" fmla="*/ 129 h 172"/>
                <a:gd name="T20" fmla="*/ 146 w 159"/>
                <a:gd name="T21" fmla="*/ 138 h 172"/>
                <a:gd name="T22" fmla="*/ 123 w 159"/>
                <a:gd name="T23" fmla="*/ 160 h 172"/>
                <a:gd name="T24" fmla="*/ 99 w 159"/>
                <a:gd name="T25" fmla="*/ 162 h 172"/>
                <a:gd name="T26" fmla="*/ 77 w 159"/>
                <a:gd name="T27" fmla="*/ 168 h 172"/>
                <a:gd name="T28" fmla="*/ 55 w 159"/>
                <a:gd name="T29" fmla="*/ 172 h 172"/>
                <a:gd name="T30" fmla="*/ 46 w 159"/>
                <a:gd name="T31" fmla="*/ 163 h 172"/>
                <a:gd name="T32" fmla="*/ 32 w 159"/>
                <a:gd name="T33" fmla="*/ 157 h 172"/>
                <a:gd name="T34" fmla="*/ 32 w 159"/>
                <a:gd name="T35" fmla="*/ 140 h 172"/>
                <a:gd name="T36" fmla="*/ 23 w 159"/>
                <a:gd name="T37" fmla="*/ 124 h 172"/>
                <a:gd name="T38" fmla="*/ 29 w 159"/>
                <a:gd name="T39" fmla="*/ 114 h 172"/>
                <a:gd name="T40" fmla="*/ 38 w 159"/>
                <a:gd name="T41" fmla="*/ 104 h 172"/>
                <a:gd name="T42" fmla="*/ 64 w 159"/>
                <a:gd name="T43" fmla="*/ 86 h 172"/>
                <a:gd name="T44" fmla="*/ 72 w 159"/>
                <a:gd name="T45" fmla="*/ 82 h 172"/>
                <a:gd name="T46" fmla="*/ 69 w 159"/>
                <a:gd name="T47" fmla="*/ 74 h 172"/>
                <a:gd name="T48" fmla="*/ 50 w 159"/>
                <a:gd name="T49" fmla="*/ 67 h 172"/>
                <a:gd name="T50" fmla="*/ 45 w 159"/>
                <a:gd name="T51" fmla="*/ 60 h 172"/>
                <a:gd name="T52" fmla="*/ 39 w 159"/>
                <a:gd name="T53" fmla="*/ 35 h 172"/>
                <a:gd name="T54" fmla="*/ 18 w 159"/>
                <a:gd name="T55" fmla="*/ 24 h 172"/>
                <a:gd name="T56" fmla="*/ 0 w 159"/>
                <a:gd name="T57" fmla="*/ 17 h 172"/>
                <a:gd name="T58" fmla="*/ 6 w 159"/>
                <a:gd name="T59" fmla="*/ 12 h 172"/>
                <a:gd name="T60" fmla="*/ 22 w 159"/>
                <a:gd name="T61" fmla="*/ 20 h 172"/>
                <a:gd name="T62" fmla="*/ 37 w 159"/>
                <a:gd name="T63" fmla="*/ 20 h 172"/>
                <a:gd name="T64" fmla="*/ 52 w 159"/>
                <a:gd name="T65" fmla="*/ 24 h 172"/>
                <a:gd name="T66" fmla="*/ 61 w 159"/>
                <a:gd name="T67" fmla="*/ 17 h 172"/>
                <a:gd name="T68" fmla="*/ 65 w 159"/>
                <a:gd name="T69" fmla="*/ 5 h 172"/>
                <a:gd name="T70" fmla="*/ 82 w 159"/>
                <a:gd name="T71" fmla="*/ 0 h 172"/>
                <a:gd name="T72" fmla="*/ 100 w 159"/>
                <a:gd name="T73" fmla="*/ 6 h 172"/>
                <a:gd name="T74" fmla="*/ 97 w 159"/>
                <a:gd name="T75" fmla="*/ 17 h 172"/>
                <a:gd name="T76" fmla="*/ 97 w 159"/>
                <a:gd name="T77" fmla="*/ 17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9" h="172">
                  <a:moveTo>
                    <a:pt x="97" y="17"/>
                  </a:moveTo>
                  <a:lnTo>
                    <a:pt x="98" y="29"/>
                  </a:lnTo>
                  <a:lnTo>
                    <a:pt x="120" y="39"/>
                  </a:lnTo>
                  <a:lnTo>
                    <a:pt x="112" y="51"/>
                  </a:lnTo>
                  <a:lnTo>
                    <a:pt x="131" y="70"/>
                  </a:lnTo>
                  <a:lnTo>
                    <a:pt x="126" y="85"/>
                  </a:lnTo>
                  <a:lnTo>
                    <a:pt x="140" y="97"/>
                  </a:lnTo>
                  <a:lnTo>
                    <a:pt x="137" y="109"/>
                  </a:lnTo>
                  <a:lnTo>
                    <a:pt x="159" y="120"/>
                  </a:lnTo>
                  <a:lnTo>
                    <a:pt x="157" y="129"/>
                  </a:lnTo>
                  <a:lnTo>
                    <a:pt x="146" y="138"/>
                  </a:lnTo>
                  <a:lnTo>
                    <a:pt x="123" y="160"/>
                  </a:lnTo>
                  <a:lnTo>
                    <a:pt x="99" y="162"/>
                  </a:lnTo>
                  <a:lnTo>
                    <a:pt x="77" y="168"/>
                  </a:lnTo>
                  <a:lnTo>
                    <a:pt x="55" y="172"/>
                  </a:lnTo>
                  <a:lnTo>
                    <a:pt x="46" y="163"/>
                  </a:lnTo>
                  <a:lnTo>
                    <a:pt x="32" y="157"/>
                  </a:lnTo>
                  <a:lnTo>
                    <a:pt x="32" y="140"/>
                  </a:lnTo>
                  <a:lnTo>
                    <a:pt x="23" y="124"/>
                  </a:lnTo>
                  <a:lnTo>
                    <a:pt x="29" y="114"/>
                  </a:lnTo>
                  <a:lnTo>
                    <a:pt x="38" y="104"/>
                  </a:lnTo>
                  <a:lnTo>
                    <a:pt x="64" y="86"/>
                  </a:lnTo>
                  <a:lnTo>
                    <a:pt x="72" y="82"/>
                  </a:lnTo>
                  <a:lnTo>
                    <a:pt x="69" y="74"/>
                  </a:lnTo>
                  <a:lnTo>
                    <a:pt x="50" y="67"/>
                  </a:lnTo>
                  <a:lnTo>
                    <a:pt x="45" y="60"/>
                  </a:lnTo>
                  <a:lnTo>
                    <a:pt x="39" y="35"/>
                  </a:lnTo>
                  <a:lnTo>
                    <a:pt x="18" y="24"/>
                  </a:lnTo>
                  <a:lnTo>
                    <a:pt x="0" y="17"/>
                  </a:lnTo>
                  <a:lnTo>
                    <a:pt x="6" y="12"/>
                  </a:lnTo>
                  <a:lnTo>
                    <a:pt x="22" y="20"/>
                  </a:lnTo>
                  <a:lnTo>
                    <a:pt x="37" y="20"/>
                  </a:lnTo>
                  <a:lnTo>
                    <a:pt x="52" y="24"/>
                  </a:lnTo>
                  <a:lnTo>
                    <a:pt x="61" y="17"/>
                  </a:lnTo>
                  <a:lnTo>
                    <a:pt x="65" y="5"/>
                  </a:lnTo>
                  <a:lnTo>
                    <a:pt x="82" y="0"/>
                  </a:lnTo>
                  <a:lnTo>
                    <a:pt x="100" y="6"/>
                  </a:lnTo>
                  <a:lnTo>
                    <a:pt x="97" y="17"/>
                  </a:lnTo>
                  <a:lnTo>
                    <a:pt x="97" y="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85" name="Freeform 86">
              <a:extLst>
                <a:ext uri="{FF2B5EF4-FFF2-40B4-BE49-F238E27FC236}">
                  <a16:creationId xmlns:a16="http://schemas.microsoft.com/office/drawing/2014/main" id="{32218198-2500-47E1-90B7-EE34667F6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5340" y="4343821"/>
              <a:ext cx="172594" cy="220332"/>
            </a:xfrm>
            <a:custGeom>
              <a:avLst/>
              <a:gdLst>
                <a:gd name="T0" fmla="*/ 72 w 94"/>
                <a:gd name="T1" fmla="*/ 1 h 120"/>
                <a:gd name="T2" fmla="*/ 70 w 94"/>
                <a:gd name="T3" fmla="*/ 9 h 120"/>
                <a:gd name="T4" fmla="*/ 76 w 94"/>
                <a:gd name="T5" fmla="*/ 19 h 120"/>
                <a:gd name="T6" fmla="*/ 88 w 94"/>
                <a:gd name="T7" fmla="*/ 18 h 120"/>
                <a:gd name="T8" fmla="*/ 92 w 94"/>
                <a:gd name="T9" fmla="*/ 21 h 120"/>
                <a:gd name="T10" fmla="*/ 84 w 94"/>
                <a:gd name="T11" fmla="*/ 43 h 120"/>
                <a:gd name="T12" fmla="*/ 93 w 94"/>
                <a:gd name="T13" fmla="*/ 55 h 120"/>
                <a:gd name="T14" fmla="*/ 94 w 94"/>
                <a:gd name="T15" fmla="*/ 70 h 120"/>
                <a:gd name="T16" fmla="*/ 93 w 94"/>
                <a:gd name="T17" fmla="*/ 82 h 120"/>
                <a:gd name="T18" fmla="*/ 87 w 94"/>
                <a:gd name="T19" fmla="*/ 91 h 120"/>
                <a:gd name="T20" fmla="*/ 73 w 94"/>
                <a:gd name="T21" fmla="*/ 90 h 120"/>
                <a:gd name="T22" fmla="*/ 63 w 94"/>
                <a:gd name="T23" fmla="*/ 81 h 120"/>
                <a:gd name="T24" fmla="*/ 62 w 94"/>
                <a:gd name="T25" fmla="*/ 90 h 120"/>
                <a:gd name="T26" fmla="*/ 51 w 94"/>
                <a:gd name="T27" fmla="*/ 92 h 120"/>
                <a:gd name="T28" fmla="*/ 45 w 94"/>
                <a:gd name="T29" fmla="*/ 96 h 120"/>
                <a:gd name="T30" fmla="*/ 51 w 94"/>
                <a:gd name="T31" fmla="*/ 109 h 120"/>
                <a:gd name="T32" fmla="*/ 39 w 94"/>
                <a:gd name="T33" fmla="*/ 120 h 120"/>
                <a:gd name="T34" fmla="*/ 22 w 94"/>
                <a:gd name="T35" fmla="*/ 101 h 120"/>
                <a:gd name="T36" fmla="*/ 10 w 94"/>
                <a:gd name="T37" fmla="*/ 85 h 120"/>
                <a:gd name="T38" fmla="*/ 0 w 94"/>
                <a:gd name="T39" fmla="*/ 65 h 120"/>
                <a:gd name="T40" fmla="*/ 1 w 94"/>
                <a:gd name="T41" fmla="*/ 59 h 120"/>
                <a:gd name="T42" fmla="*/ 5 w 94"/>
                <a:gd name="T43" fmla="*/ 53 h 120"/>
                <a:gd name="T44" fmla="*/ 8 w 94"/>
                <a:gd name="T45" fmla="*/ 39 h 120"/>
                <a:gd name="T46" fmla="*/ 12 w 94"/>
                <a:gd name="T47" fmla="*/ 25 h 120"/>
                <a:gd name="T48" fmla="*/ 17 w 94"/>
                <a:gd name="T49" fmla="*/ 24 h 120"/>
                <a:gd name="T50" fmla="*/ 42 w 94"/>
                <a:gd name="T51" fmla="*/ 24 h 120"/>
                <a:gd name="T52" fmla="*/ 42 w 94"/>
                <a:gd name="T53" fmla="*/ 1 h 120"/>
                <a:gd name="T54" fmla="*/ 50 w 94"/>
                <a:gd name="T55" fmla="*/ 0 h 120"/>
                <a:gd name="T56" fmla="*/ 60 w 94"/>
                <a:gd name="T57" fmla="*/ 2 h 120"/>
                <a:gd name="T58" fmla="*/ 70 w 94"/>
                <a:gd name="T59" fmla="*/ 0 h 120"/>
                <a:gd name="T60" fmla="*/ 72 w 94"/>
                <a:gd name="T61" fmla="*/ 1 h 120"/>
                <a:gd name="T62" fmla="*/ 72 w 94"/>
                <a:gd name="T63" fmla="*/ 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4" h="120">
                  <a:moveTo>
                    <a:pt x="72" y="1"/>
                  </a:moveTo>
                  <a:lnTo>
                    <a:pt x="70" y="9"/>
                  </a:lnTo>
                  <a:lnTo>
                    <a:pt x="76" y="19"/>
                  </a:lnTo>
                  <a:lnTo>
                    <a:pt x="88" y="18"/>
                  </a:lnTo>
                  <a:lnTo>
                    <a:pt x="92" y="21"/>
                  </a:lnTo>
                  <a:lnTo>
                    <a:pt x="84" y="43"/>
                  </a:lnTo>
                  <a:lnTo>
                    <a:pt x="93" y="55"/>
                  </a:lnTo>
                  <a:lnTo>
                    <a:pt x="94" y="70"/>
                  </a:lnTo>
                  <a:lnTo>
                    <a:pt x="93" y="82"/>
                  </a:lnTo>
                  <a:lnTo>
                    <a:pt x="87" y="91"/>
                  </a:lnTo>
                  <a:lnTo>
                    <a:pt x="73" y="90"/>
                  </a:lnTo>
                  <a:lnTo>
                    <a:pt x="63" y="81"/>
                  </a:lnTo>
                  <a:lnTo>
                    <a:pt x="62" y="90"/>
                  </a:lnTo>
                  <a:lnTo>
                    <a:pt x="51" y="92"/>
                  </a:lnTo>
                  <a:lnTo>
                    <a:pt x="45" y="96"/>
                  </a:lnTo>
                  <a:lnTo>
                    <a:pt x="51" y="109"/>
                  </a:lnTo>
                  <a:lnTo>
                    <a:pt x="39" y="120"/>
                  </a:lnTo>
                  <a:lnTo>
                    <a:pt x="22" y="101"/>
                  </a:lnTo>
                  <a:lnTo>
                    <a:pt x="10" y="85"/>
                  </a:lnTo>
                  <a:lnTo>
                    <a:pt x="0" y="65"/>
                  </a:lnTo>
                  <a:lnTo>
                    <a:pt x="1" y="59"/>
                  </a:lnTo>
                  <a:lnTo>
                    <a:pt x="5" y="53"/>
                  </a:lnTo>
                  <a:lnTo>
                    <a:pt x="8" y="39"/>
                  </a:lnTo>
                  <a:lnTo>
                    <a:pt x="12" y="25"/>
                  </a:lnTo>
                  <a:lnTo>
                    <a:pt x="17" y="24"/>
                  </a:lnTo>
                  <a:lnTo>
                    <a:pt x="42" y="24"/>
                  </a:lnTo>
                  <a:lnTo>
                    <a:pt x="42" y="1"/>
                  </a:lnTo>
                  <a:lnTo>
                    <a:pt x="50" y="0"/>
                  </a:lnTo>
                  <a:lnTo>
                    <a:pt x="60" y="2"/>
                  </a:lnTo>
                  <a:lnTo>
                    <a:pt x="70" y="0"/>
                  </a:lnTo>
                  <a:lnTo>
                    <a:pt x="72" y="1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86" name="Freeform 87">
              <a:extLst>
                <a:ext uri="{FF2B5EF4-FFF2-40B4-BE49-F238E27FC236}">
                  <a16:creationId xmlns:a16="http://schemas.microsoft.com/office/drawing/2014/main" id="{1EDB031F-7694-4881-B76C-02FC5012E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7136" y="2511393"/>
              <a:ext cx="51410" cy="44066"/>
            </a:xfrm>
            <a:custGeom>
              <a:avLst/>
              <a:gdLst>
                <a:gd name="T0" fmla="*/ 20 w 28"/>
                <a:gd name="T1" fmla="*/ 24 h 24"/>
                <a:gd name="T2" fmla="*/ 9 w 28"/>
                <a:gd name="T3" fmla="*/ 20 h 24"/>
                <a:gd name="T4" fmla="*/ 0 w 28"/>
                <a:gd name="T5" fmla="*/ 20 h 24"/>
                <a:gd name="T6" fmla="*/ 4 w 28"/>
                <a:gd name="T7" fmla="*/ 11 h 24"/>
                <a:gd name="T8" fmla="*/ 1 w 28"/>
                <a:gd name="T9" fmla="*/ 1 h 24"/>
                <a:gd name="T10" fmla="*/ 13 w 28"/>
                <a:gd name="T11" fmla="*/ 0 h 24"/>
                <a:gd name="T12" fmla="*/ 28 w 28"/>
                <a:gd name="T13" fmla="*/ 12 h 24"/>
                <a:gd name="T14" fmla="*/ 20 w 28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4">
                  <a:moveTo>
                    <a:pt x="20" y="24"/>
                  </a:moveTo>
                  <a:lnTo>
                    <a:pt x="9" y="20"/>
                  </a:lnTo>
                  <a:lnTo>
                    <a:pt x="0" y="20"/>
                  </a:lnTo>
                  <a:lnTo>
                    <a:pt x="4" y="11"/>
                  </a:lnTo>
                  <a:lnTo>
                    <a:pt x="1" y="1"/>
                  </a:lnTo>
                  <a:lnTo>
                    <a:pt x="13" y="0"/>
                  </a:lnTo>
                  <a:lnTo>
                    <a:pt x="28" y="12"/>
                  </a:lnTo>
                  <a:lnTo>
                    <a:pt x="20" y="24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87" name="Freeform 88">
              <a:extLst>
                <a:ext uri="{FF2B5EF4-FFF2-40B4-BE49-F238E27FC236}">
                  <a16:creationId xmlns:a16="http://schemas.microsoft.com/office/drawing/2014/main" id="{350CAEE7-0251-4FC0-B15D-48BD430D4D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9364" y="2399390"/>
              <a:ext cx="198299" cy="286431"/>
            </a:xfrm>
            <a:custGeom>
              <a:avLst/>
              <a:gdLst>
                <a:gd name="T0" fmla="*/ 43 w 108"/>
                <a:gd name="T1" fmla="*/ 0 h 156"/>
                <a:gd name="T2" fmla="*/ 28 w 108"/>
                <a:gd name="T3" fmla="*/ 19 h 156"/>
                <a:gd name="T4" fmla="*/ 43 w 108"/>
                <a:gd name="T5" fmla="*/ 17 h 156"/>
                <a:gd name="T6" fmla="*/ 57 w 108"/>
                <a:gd name="T7" fmla="*/ 17 h 156"/>
                <a:gd name="T8" fmla="*/ 54 w 108"/>
                <a:gd name="T9" fmla="*/ 31 h 156"/>
                <a:gd name="T10" fmla="*/ 41 w 108"/>
                <a:gd name="T11" fmla="*/ 47 h 156"/>
                <a:gd name="T12" fmla="*/ 55 w 108"/>
                <a:gd name="T13" fmla="*/ 48 h 156"/>
                <a:gd name="T14" fmla="*/ 57 w 108"/>
                <a:gd name="T15" fmla="*/ 50 h 156"/>
                <a:gd name="T16" fmla="*/ 68 w 108"/>
                <a:gd name="T17" fmla="*/ 71 h 156"/>
                <a:gd name="T18" fmla="*/ 78 w 108"/>
                <a:gd name="T19" fmla="*/ 74 h 156"/>
                <a:gd name="T20" fmla="*/ 87 w 108"/>
                <a:gd name="T21" fmla="*/ 95 h 156"/>
                <a:gd name="T22" fmla="*/ 91 w 108"/>
                <a:gd name="T23" fmla="*/ 102 h 156"/>
                <a:gd name="T24" fmla="*/ 108 w 108"/>
                <a:gd name="T25" fmla="*/ 105 h 156"/>
                <a:gd name="T26" fmla="*/ 107 w 108"/>
                <a:gd name="T27" fmla="*/ 117 h 156"/>
                <a:gd name="T28" fmla="*/ 100 w 108"/>
                <a:gd name="T29" fmla="*/ 123 h 156"/>
                <a:gd name="T30" fmla="*/ 105 w 108"/>
                <a:gd name="T31" fmla="*/ 132 h 156"/>
                <a:gd name="T32" fmla="*/ 92 w 108"/>
                <a:gd name="T33" fmla="*/ 141 h 156"/>
                <a:gd name="T34" fmla="*/ 73 w 108"/>
                <a:gd name="T35" fmla="*/ 141 h 156"/>
                <a:gd name="T36" fmla="*/ 48 w 108"/>
                <a:gd name="T37" fmla="*/ 147 h 156"/>
                <a:gd name="T38" fmla="*/ 42 w 108"/>
                <a:gd name="T39" fmla="*/ 143 h 156"/>
                <a:gd name="T40" fmla="*/ 31 w 108"/>
                <a:gd name="T41" fmla="*/ 151 h 156"/>
                <a:gd name="T42" fmla="*/ 18 w 108"/>
                <a:gd name="T43" fmla="*/ 150 h 156"/>
                <a:gd name="T44" fmla="*/ 8 w 108"/>
                <a:gd name="T45" fmla="*/ 156 h 156"/>
                <a:gd name="T46" fmla="*/ 0 w 108"/>
                <a:gd name="T47" fmla="*/ 153 h 156"/>
                <a:gd name="T48" fmla="*/ 22 w 108"/>
                <a:gd name="T49" fmla="*/ 133 h 156"/>
                <a:gd name="T50" fmla="*/ 35 w 108"/>
                <a:gd name="T51" fmla="*/ 130 h 156"/>
                <a:gd name="T52" fmla="*/ 12 w 108"/>
                <a:gd name="T53" fmla="*/ 127 h 156"/>
                <a:gd name="T54" fmla="*/ 8 w 108"/>
                <a:gd name="T55" fmla="*/ 119 h 156"/>
                <a:gd name="T56" fmla="*/ 24 w 108"/>
                <a:gd name="T57" fmla="*/ 113 h 156"/>
                <a:gd name="T58" fmla="*/ 17 w 108"/>
                <a:gd name="T59" fmla="*/ 104 h 156"/>
                <a:gd name="T60" fmla="*/ 20 w 108"/>
                <a:gd name="T61" fmla="*/ 92 h 156"/>
                <a:gd name="T62" fmla="*/ 40 w 108"/>
                <a:gd name="T63" fmla="*/ 93 h 156"/>
                <a:gd name="T64" fmla="*/ 43 w 108"/>
                <a:gd name="T65" fmla="*/ 83 h 156"/>
                <a:gd name="T66" fmla="*/ 34 w 108"/>
                <a:gd name="T67" fmla="*/ 72 h 156"/>
                <a:gd name="T68" fmla="*/ 33 w 108"/>
                <a:gd name="T69" fmla="*/ 72 h 156"/>
                <a:gd name="T70" fmla="*/ 17 w 108"/>
                <a:gd name="T71" fmla="*/ 68 h 156"/>
                <a:gd name="T72" fmla="*/ 13 w 108"/>
                <a:gd name="T73" fmla="*/ 64 h 156"/>
                <a:gd name="T74" fmla="*/ 18 w 108"/>
                <a:gd name="T75" fmla="*/ 55 h 156"/>
                <a:gd name="T76" fmla="*/ 14 w 108"/>
                <a:gd name="T77" fmla="*/ 50 h 156"/>
                <a:gd name="T78" fmla="*/ 6 w 108"/>
                <a:gd name="T79" fmla="*/ 59 h 156"/>
                <a:gd name="T80" fmla="*/ 6 w 108"/>
                <a:gd name="T81" fmla="*/ 41 h 156"/>
                <a:gd name="T82" fmla="*/ 0 w 108"/>
                <a:gd name="T83" fmla="*/ 33 h 156"/>
                <a:gd name="T84" fmla="*/ 5 w 108"/>
                <a:gd name="T85" fmla="*/ 15 h 156"/>
                <a:gd name="T86" fmla="*/ 17 w 108"/>
                <a:gd name="T87" fmla="*/ 0 h 156"/>
                <a:gd name="T88" fmla="*/ 27 w 108"/>
                <a:gd name="T89" fmla="*/ 1 h 156"/>
                <a:gd name="T90" fmla="*/ 43 w 108"/>
                <a:gd name="T9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8" h="156">
                  <a:moveTo>
                    <a:pt x="43" y="0"/>
                  </a:moveTo>
                  <a:lnTo>
                    <a:pt x="28" y="19"/>
                  </a:lnTo>
                  <a:lnTo>
                    <a:pt x="43" y="17"/>
                  </a:lnTo>
                  <a:lnTo>
                    <a:pt x="57" y="17"/>
                  </a:lnTo>
                  <a:lnTo>
                    <a:pt x="54" y="31"/>
                  </a:lnTo>
                  <a:lnTo>
                    <a:pt x="41" y="47"/>
                  </a:lnTo>
                  <a:lnTo>
                    <a:pt x="55" y="48"/>
                  </a:lnTo>
                  <a:lnTo>
                    <a:pt x="57" y="50"/>
                  </a:lnTo>
                  <a:lnTo>
                    <a:pt x="68" y="71"/>
                  </a:lnTo>
                  <a:lnTo>
                    <a:pt x="78" y="74"/>
                  </a:lnTo>
                  <a:lnTo>
                    <a:pt x="87" y="95"/>
                  </a:lnTo>
                  <a:lnTo>
                    <a:pt x="91" y="102"/>
                  </a:lnTo>
                  <a:lnTo>
                    <a:pt x="108" y="105"/>
                  </a:lnTo>
                  <a:lnTo>
                    <a:pt x="107" y="117"/>
                  </a:lnTo>
                  <a:lnTo>
                    <a:pt x="100" y="123"/>
                  </a:lnTo>
                  <a:lnTo>
                    <a:pt x="105" y="132"/>
                  </a:lnTo>
                  <a:lnTo>
                    <a:pt x="92" y="141"/>
                  </a:lnTo>
                  <a:lnTo>
                    <a:pt x="73" y="141"/>
                  </a:lnTo>
                  <a:lnTo>
                    <a:pt x="48" y="147"/>
                  </a:lnTo>
                  <a:lnTo>
                    <a:pt x="42" y="143"/>
                  </a:lnTo>
                  <a:lnTo>
                    <a:pt x="31" y="151"/>
                  </a:lnTo>
                  <a:lnTo>
                    <a:pt x="18" y="150"/>
                  </a:lnTo>
                  <a:lnTo>
                    <a:pt x="8" y="156"/>
                  </a:lnTo>
                  <a:lnTo>
                    <a:pt x="0" y="153"/>
                  </a:lnTo>
                  <a:lnTo>
                    <a:pt x="22" y="133"/>
                  </a:lnTo>
                  <a:lnTo>
                    <a:pt x="35" y="130"/>
                  </a:lnTo>
                  <a:lnTo>
                    <a:pt x="12" y="127"/>
                  </a:lnTo>
                  <a:lnTo>
                    <a:pt x="8" y="119"/>
                  </a:lnTo>
                  <a:lnTo>
                    <a:pt x="24" y="113"/>
                  </a:lnTo>
                  <a:lnTo>
                    <a:pt x="17" y="104"/>
                  </a:lnTo>
                  <a:lnTo>
                    <a:pt x="20" y="92"/>
                  </a:lnTo>
                  <a:lnTo>
                    <a:pt x="40" y="93"/>
                  </a:lnTo>
                  <a:lnTo>
                    <a:pt x="43" y="83"/>
                  </a:lnTo>
                  <a:lnTo>
                    <a:pt x="34" y="72"/>
                  </a:lnTo>
                  <a:lnTo>
                    <a:pt x="33" y="72"/>
                  </a:lnTo>
                  <a:lnTo>
                    <a:pt x="17" y="68"/>
                  </a:lnTo>
                  <a:lnTo>
                    <a:pt x="13" y="64"/>
                  </a:lnTo>
                  <a:lnTo>
                    <a:pt x="18" y="55"/>
                  </a:lnTo>
                  <a:lnTo>
                    <a:pt x="14" y="50"/>
                  </a:lnTo>
                  <a:lnTo>
                    <a:pt x="6" y="59"/>
                  </a:lnTo>
                  <a:lnTo>
                    <a:pt x="6" y="41"/>
                  </a:lnTo>
                  <a:lnTo>
                    <a:pt x="0" y="33"/>
                  </a:lnTo>
                  <a:lnTo>
                    <a:pt x="5" y="15"/>
                  </a:lnTo>
                  <a:lnTo>
                    <a:pt x="17" y="0"/>
                  </a:lnTo>
                  <a:lnTo>
                    <a:pt x="27" y="1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88" name="Freeform 89">
              <a:extLst>
                <a:ext uri="{FF2B5EF4-FFF2-40B4-BE49-F238E27FC236}">
                  <a16:creationId xmlns:a16="http://schemas.microsoft.com/office/drawing/2014/main" id="{94E31845-2BD2-47C0-8C99-589423CB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8111" y="2904318"/>
              <a:ext cx="201971" cy="86296"/>
            </a:xfrm>
            <a:custGeom>
              <a:avLst/>
              <a:gdLst>
                <a:gd name="T0" fmla="*/ 73 w 110"/>
                <a:gd name="T1" fmla="*/ 17 h 47"/>
                <a:gd name="T2" fmla="*/ 87 w 110"/>
                <a:gd name="T3" fmla="*/ 20 h 47"/>
                <a:gd name="T4" fmla="*/ 94 w 110"/>
                <a:gd name="T5" fmla="*/ 28 h 47"/>
                <a:gd name="T6" fmla="*/ 104 w 110"/>
                <a:gd name="T7" fmla="*/ 32 h 47"/>
                <a:gd name="T8" fmla="*/ 101 w 110"/>
                <a:gd name="T9" fmla="*/ 35 h 47"/>
                <a:gd name="T10" fmla="*/ 110 w 110"/>
                <a:gd name="T11" fmla="*/ 45 h 47"/>
                <a:gd name="T12" fmla="*/ 109 w 110"/>
                <a:gd name="T13" fmla="*/ 47 h 47"/>
                <a:gd name="T14" fmla="*/ 100 w 110"/>
                <a:gd name="T15" fmla="*/ 46 h 47"/>
                <a:gd name="T16" fmla="*/ 88 w 110"/>
                <a:gd name="T17" fmla="*/ 40 h 47"/>
                <a:gd name="T18" fmla="*/ 84 w 110"/>
                <a:gd name="T19" fmla="*/ 44 h 47"/>
                <a:gd name="T20" fmla="*/ 64 w 110"/>
                <a:gd name="T21" fmla="*/ 47 h 47"/>
                <a:gd name="T22" fmla="*/ 47 w 110"/>
                <a:gd name="T23" fmla="*/ 37 h 47"/>
                <a:gd name="T24" fmla="*/ 31 w 110"/>
                <a:gd name="T25" fmla="*/ 38 h 47"/>
                <a:gd name="T26" fmla="*/ 32 w 110"/>
                <a:gd name="T27" fmla="*/ 30 h 47"/>
                <a:gd name="T28" fmla="*/ 26 w 110"/>
                <a:gd name="T29" fmla="*/ 18 h 47"/>
                <a:gd name="T30" fmla="*/ 16 w 110"/>
                <a:gd name="T31" fmla="*/ 11 h 47"/>
                <a:gd name="T32" fmla="*/ 7 w 110"/>
                <a:gd name="T33" fmla="*/ 9 h 47"/>
                <a:gd name="T34" fmla="*/ 0 w 110"/>
                <a:gd name="T35" fmla="*/ 3 h 47"/>
                <a:gd name="T36" fmla="*/ 2 w 110"/>
                <a:gd name="T37" fmla="*/ 0 h 47"/>
                <a:gd name="T38" fmla="*/ 15 w 110"/>
                <a:gd name="T39" fmla="*/ 3 h 47"/>
                <a:gd name="T40" fmla="*/ 38 w 110"/>
                <a:gd name="T41" fmla="*/ 6 h 47"/>
                <a:gd name="T42" fmla="*/ 60 w 110"/>
                <a:gd name="T43" fmla="*/ 16 h 47"/>
                <a:gd name="T44" fmla="*/ 64 w 110"/>
                <a:gd name="T45" fmla="*/ 20 h 47"/>
                <a:gd name="T46" fmla="*/ 73 w 110"/>
                <a:gd name="T47" fmla="*/ 17 h 47"/>
                <a:gd name="T48" fmla="*/ 73 w 110"/>
                <a:gd name="T49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0" h="47">
                  <a:moveTo>
                    <a:pt x="73" y="17"/>
                  </a:moveTo>
                  <a:lnTo>
                    <a:pt x="87" y="20"/>
                  </a:lnTo>
                  <a:lnTo>
                    <a:pt x="94" y="28"/>
                  </a:lnTo>
                  <a:lnTo>
                    <a:pt x="104" y="32"/>
                  </a:lnTo>
                  <a:lnTo>
                    <a:pt x="101" y="35"/>
                  </a:lnTo>
                  <a:lnTo>
                    <a:pt x="110" y="45"/>
                  </a:lnTo>
                  <a:lnTo>
                    <a:pt x="109" y="47"/>
                  </a:lnTo>
                  <a:lnTo>
                    <a:pt x="100" y="46"/>
                  </a:lnTo>
                  <a:lnTo>
                    <a:pt x="88" y="40"/>
                  </a:lnTo>
                  <a:lnTo>
                    <a:pt x="84" y="44"/>
                  </a:lnTo>
                  <a:lnTo>
                    <a:pt x="64" y="47"/>
                  </a:lnTo>
                  <a:lnTo>
                    <a:pt x="47" y="37"/>
                  </a:lnTo>
                  <a:lnTo>
                    <a:pt x="31" y="38"/>
                  </a:lnTo>
                  <a:lnTo>
                    <a:pt x="32" y="30"/>
                  </a:lnTo>
                  <a:lnTo>
                    <a:pt x="26" y="18"/>
                  </a:lnTo>
                  <a:lnTo>
                    <a:pt x="16" y="11"/>
                  </a:lnTo>
                  <a:lnTo>
                    <a:pt x="7" y="9"/>
                  </a:lnTo>
                  <a:lnTo>
                    <a:pt x="0" y="3"/>
                  </a:lnTo>
                  <a:lnTo>
                    <a:pt x="2" y="0"/>
                  </a:lnTo>
                  <a:lnTo>
                    <a:pt x="15" y="3"/>
                  </a:lnTo>
                  <a:lnTo>
                    <a:pt x="38" y="6"/>
                  </a:lnTo>
                  <a:lnTo>
                    <a:pt x="60" y="16"/>
                  </a:lnTo>
                  <a:lnTo>
                    <a:pt x="64" y="20"/>
                  </a:lnTo>
                  <a:lnTo>
                    <a:pt x="73" y="17"/>
                  </a:lnTo>
                  <a:lnTo>
                    <a:pt x="73" y="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89" name="Freeform 90">
              <a:extLst>
                <a:ext uri="{FF2B5EF4-FFF2-40B4-BE49-F238E27FC236}">
                  <a16:creationId xmlns:a16="http://schemas.microsoft.com/office/drawing/2014/main" id="{307B7A16-F9BF-4C47-9F8E-5A28C5CF5B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448" y="4037191"/>
              <a:ext cx="134035" cy="222168"/>
            </a:xfrm>
            <a:custGeom>
              <a:avLst/>
              <a:gdLst>
                <a:gd name="T0" fmla="*/ 55 w 73"/>
                <a:gd name="T1" fmla="*/ 1 h 121"/>
                <a:gd name="T2" fmla="*/ 53 w 73"/>
                <a:gd name="T3" fmla="*/ 7 h 121"/>
                <a:gd name="T4" fmla="*/ 61 w 73"/>
                <a:gd name="T5" fmla="*/ 17 h 121"/>
                <a:gd name="T6" fmla="*/ 61 w 73"/>
                <a:gd name="T7" fmla="*/ 31 h 121"/>
                <a:gd name="T8" fmla="*/ 62 w 73"/>
                <a:gd name="T9" fmla="*/ 46 h 121"/>
                <a:gd name="T10" fmla="*/ 67 w 73"/>
                <a:gd name="T11" fmla="*/ 53 h 121"/>
                <a:gd name="T12" fmla="*/ 62 w 73"/>
                <a:gd name="T13" fmla="*/ 70 h 121"/>
                <a:gd name="T14" fmla="*/ 64 w 73"/>
                <a:gd name="T15" fmla="*/ 80 h 121"/>
                <a:gd name="T16" fmla="*/ 68 w 73"/>
                <a:gd name="T17" fmla="*/ 92 h 121"/>
                <a:gd name="T18" fmla="*/ 73 w 73"/>
                <a:gd name="T19" fmla="*/ 98 h 121"/>
                <a:gd name="T20" fmla="*/ 46 w 73"/>
                <a:gd name="T21" fmla="*/ 109 h 121"/>
                <a:gd name="T22" fmla="*/ 36 w 73"/>
                <a:gd name="T23" fmla="*/ 116 h 121"/>
                <a:gd name="T24" fmla="*/ 21 w 73"/>
                <a:gd name="T25" fmla="*/ 121 h 121"/>
                <a:gd name="T26" fmla="*/ 7 w 73"/>
                <a:gd name="T27" fmla="*/ 116 h 121"/>
                <a:gd name="T28" fmla="*/ 7 w 73"/>
                <a:gd name="T29" fmla="*/ 109 h 121"/>
                <a:gd name="T30" fmla="*/ 0 w 73"/>
                <a:gd name="T31" fmla="*/ 92 h 121"/>
                <a:gd name="T32" fmla="*/ 4 w 73"/>
                <a:gd name="T33" fmla="*/ 71 h 121"/>
                <a:gd name="T34" fmla="*/ 12 w 73"/>
                <a:gd name="T35" fmla="*/ 54 h 121"/>
                <a:gd name="T36" fmla="*/ 7 w 73"/>
                <a:gd name="T37" fmla="*/ 28 h 121"/>
                <a:gd name="T38" fmla="*/ 4 w 73"/>
                <a:gd name="T39" fmla="*/ 13 h 121"/>
                <a:gd name="T40" fmla="*/ 5 w 73"/>
                <a:gd name="T41" fmla="*/ 3 h 121"/>
                <a:gd name="T42" fmla="*/ 34 w 73"/>
                <a:gd name="T43" fmla="*/ 1 h 121"/>
                <a:gd name="T44" fmla="*/ 41 w 73"/>
                <a:gd name="T45" fmla="*/ 3 h 121"/>
                <a:gd name="T46" fmla="*/ 47 w 73"/>
                <a:gd name="T47" fmla="*/ 0 h 121"/>
                <a:gd name="T48" fmla="*/ 55 w 73"/>
                <a:gd name="T49" fmla="*/ 1 h 121"/>
                <a:gd name="T50" fmla="*/ 55 w 73"/>
                <a:gd name="T51" fmla="*/ 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3" h="121">
                  <a:moveTo>
                    <a:pt x="55" y="1"/>
                  </a:moveTo>
                  <a:lnTo>
                    <a:pt x="53" y="7"/>
                  </a:lnTo>
                  <a:lnTo>
                    <a:pt x="61" y="17"/>
                  </a:lnTo>
                  <a:lnTo>
                    <a:pt x="61" y="31"/>
                  </a:lnTo>
                  <a:lnTo>
                    <a:pt x="62" y="46"/>
                  </a:lnTo>
                  <a:lnTo>
                    <a:pt x="67" y="53"/>
                  </a:lnTo>
                  <a:lnTo>
                    <a:pt x="62" y="70"/>
                  </a:lnTo>
                  <a:lnTo>
                    <a:pt x="64" y="80"/>
                  </a:lnTo>
                  <a:lnTo>
                    <a:pt x="68" y="92"/>
                  </a:lnTo>
                  <a:lnTo>
                    <a:pt x="73" y="98"/>
                  </a:lnTo>
                  <a:lnTo>
                    <a:pt x="46" y="109"/>
                  </a:lnTo>
                  <a:lnTo>
                    <a:pt x="36" y="116"/>
                  </a:lnTo>
                  <a:lnTo>
                    <a:pt x="21" y="121"/>
                  </a:lnTo>
                  <a:lnTo>
                    <a:pt x="7" y="116"/>
                  </a:lnTo>
                  <a:lnTo>
                    <a:pt x="7" y="109"/>
                  </a:lnTo>
                  <a:lnTo>
                    <a:pt x="0" y="92"/>
                  </a:lnTo>
                  <a:lnTo>
                    <a:pt x="4" y="71"/>
                  </a:lnTo>
                  <a:lnTo>
                    <a:pt x="12" y="54"/>
                  </a:lnTo>
                  <a:lnTo>
                    <a:pt x="7" y="28"/>
                  </a:lnTo>
                  <a:lnTo>
                    <a:pt x="4" y="13"/>
                  </a:lnTo>
                  <a:lnTo>
                    <a:pt x="5" y="3"/>
                  </a:lnTo>
                  <a:lnTo>
                    <a:pt x="34" y="1"/>
                  </a:lnTo>
                  <a:lnTo>
                    <a:pt x="41" y="3"/>
                  </a:lnTo>
                  <a:lnTo>
                    <a:pt x="47" y="0"/>
                  </a:lnTo>
                  <a:lnTo>
                    <a:pt x="55" y="1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90" name="Freeform 91">
              <a:extLst>
                <a:ext uri="{FF2B5EF4-FFF2-40B4-BE49-F238E27FC236}">
                  <a16:creationId xmlns:a16="http://schemas.microsoft.com/office/drawing/2014/main" id="{65D20C22-E7E3-4F76-A051-79D30C5E4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0901" y="3985780"/>
              <a:ext cx="222167" cy="183610"/>
            </a:xfrm>
            <a:custGeom>
              <a:avLst/>
              <a:gdLst>
                <a:gd name="T0" fmla="*/ 61 w 121"/>
                <a:gd name="T1" fmla="*/ 9 h 100"/>
                <a:gd name="T2" fmla="*/ 68 w 121"/>
                <a:gd name="T3" fmla="*/ 7 h 100"/>
                <a:gd name="T4" fmla="*/ 76 w 121"/>
                <a:gd name="T5" fmla="*/ 12 h 100"/>
                <a:gd name="T6" fmla="*/ 87 w 121"/>
                <a:gd name="T7" fmla="*/ 10 h 100"/>
                <a:gd name="T8" fmla="*/ 97 w 121"/>
                <a:gd name="T9" fmla="*/ 4 h 100"/>
                <a:gd name="T10" fmla="*/ 104 w 121"/>
                <a:gd name="T11" fmla="*/ 9 h 100"/>
                <a:gd name="T12" fmla="*/ 112 w 121"/>
                <a:gd name="T13" fmla="*/ 22 h 100"/>
                <a:gd name="T14" fmla="*/ 108 w 121"/>
                <a:gd name="T15" fmla="*/ 34 h 100"/>
                <a:gd name="T16" fmla="*/ 114 w 121"/>
                <a:gd name="T17" fmla="*/ 34 h 100"/>
                <a:gd name="T18" fmla="*/ 118 w 121"/>
                <a:gd name="T19" fmla="*/ 45 h 100"/>
                <a:gd name="T20" fmla="*/ 114 w 121"/>
                <a:gd name="T21" fmla="*/ 53 h 100"/>
                <a:gd name="T22" fmla="*/ 121 w 121"/>
                <a:gd name="T23" fmla="*/ 76 h 100"/>
                <a:gd name="T24" fmla="*/ 114 w 121"/>
                <a:gd name="T25" fmla="*/ 81 h 100"/>
                <a:gd name="T26" fmla="*/ 114 w 121"/>
                <a:gd name="T27" fmla="*/ 93 h 100"/>
                <a:gd name="T28" fmla="*/ 106 w 121"/>
                <a:gd name="T29" fmla="*/ 92 h 100"/>
                <a:gd name="T30" fmla="*/ 98 w 121"/>
                <a:gd name="T31" fmla="*/ 100 h 100"/>
                <a:gd name="T32" fmla="*/ 96 w 121"/>
                <a:gd name="T33" fmla="*/ 88 h 100"/>
                <a:gd name="T34" fmla="*/ 85 w 121"/>
                <a:gd name="T35" fmla="*/ 79 h 100"/>
                <a:gd name="T36" fmla="*/ 77 w 121"/>
                <a:gd name="T37" fmla="*/ 80 h 100"/>
                <a:gd name="T38" fmla="*/ 74 w 121"/>
                <a:gd name="T39" fmla="*/ 68 h 100"/>
                <a:gd name="T40" fmla="*/ 71 w 121"/>
                <a:gd name="T41" fmla="*/ 54 h 100"/>
                <a:gd name="T42" fmla="*/ 53 w 121"/>
                <a:gd name="T43" fmla="*/ 48 h 100"/>
                <a:gd name="T44" fmla="*/ 45 w 121"/>
                <a:gd name="T45" fmla="*/ 52 h 100"/>
                <a:gd name="T46" fmla="*/ 40 w 121"/>
                <a:gd name="T47" fmla="*/ 61 h 100"/>
                <a:gd name="T48" fmla="*/ 23 w 121"/>
                <a:gd name="T49" fmla="*/ 59 h 100"/>
                <a:gd name="T50" fmla="*/ 13 w 121"/>
                <a:gd name="T51" fmla="*/ 48 h 100"/>
                <a:gd name="T52" fmla="*/ 7 w 121"/>
                <a:gd name="T53" fmla="*/ 37 h 100"/>
                <a:gd name="T54" fmla="*/ 0 w 121"/>
                <a:gd name="T55" fmla="*/ 29 h 100"/>
                <a:gd name="T56" fmla="*/ 12 w 121"/>
                <a:gd name="T57" fmla="*/ 20 h 100"/>
                <a:gd name="T58" fmla="*/ 20 w 121"/>
                <a:gd name="T59" fmla="*/ 17 h 100"/>
                <a:gd name="T60" fmla="*/ 22 w 121"/>
                <a:gd name="T61" fmla="*/ 8 h 100"/>
                <a:gd name="T62" fmla="*/ 24 w 121"/>
                <a:gd name="T63" fmla="*/ 0 h 100"/>
                <a:gd name="T64" fmla="*/ 44 w 121"/>
                <a:gd name="T65" fmla="*/ 4 h 100"/>
                <a:gd name="T66" fmla="*/ 48 w 121"/>
                <a:gd name="T67" fmla="*/ 2 h 100"/>
                <a:gd name="T68" fmla="*/ 60 w 121"/>
                <a:gd name="T69" fmla="*/ 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1" h="100">
                  <a:moveTo>
                    <a:pt x="60" y="2"/>
                  </a:moveTo>
                  <a:lnTo>
                    <a:pt x="61" y="9"/>
                  </a:lnTo>
                  <a:lnTo>
                    <a:pt x="64" y="9"/>
                  </a:lnTo>
                  <a:lnTo>
                    <a:pt x="68" y="7"/>
                  </a:lnTo>
                  <a:lnTo>
                    <a:pt x="71" y="7"/>
                  </a:lnTo>
                  <a:lnTo>
                    <a:pt x="76" y="12"/>
                  </a:lnTo>
                  <a:lnTo>
                    <a:pt x="82" y="14"/>
                  </a:lnTo>
                  <a:lnTo>
                    <a:pt x="87" y="10"/>
                  </a:lnTo>
                  <a:lnTo>
                    <a:pt x="93" y="7"/>
                  </a:lnTo>
                  <a:lnTo>
                    <a:pt x="97" y="4"/>
                  </a:lnTo>
                  <a:lnTo>
                    <a:pt x="100" y="5"/>
                  </a:lnTo>
                  <a:lnTo>
                    <a:pt x="104" y="9"/>
                  </a:lnTo>
                  <a:lnTo>
                    <a:pt x="105" y="14"/>
                  </a:lnTo>
                  <a:lnTo>
                    <a:pt x="112" y="22"/>
                  </a:lnTo>
                  <a:lnTo>
                    <a:pt x="109" y="27"/>
                  </a:lnTo>
                  <a:lnTo>
                    <a:pt x="108" y="34"/>
                  </a:lnTo>
                  <a:lnTo>
                    <a:pt x="112" y="31"/>
                  </a:lnTo>
                  <a:lnTo>
                    <a:pt x="114" y="34"/>
                  </a:lnTo>
                  <a:lnTo>
                    <a:pt x="113" y="40"/>
                  </a:lnTo>
                  <a:lnTo>
                    <a:pt x="118" y="45"/>
                  </a:lnTo>
                  <a:lnTo>
                    <a:pt x="115" y="46"/>
                  </a:lnTo>
                  <a:lnTo>
                    <a:pt x="114" y="53"/>
                  </a:lnTo>
                  <a:lnTo>
                    <a:pt x="117" y="60"/>
                  </a:lnTo>
                  <a:lnTo>
                    <a:pt x="121" y="76"/>
                  </a:lnTo>
                  <a:lnTo>
                    <a:pt x="115" y="78"/>
                  </a:lnTo>
                  <a:lnTo>
                    <a:pt x="114" y="81"/>
                  </a:lnTo>
                  <a:lnTo>
                    <a:pt x="115" y="85"/>
                  </a:lnTo>
                  <a:lnTo>
                    <a:pt x="114" y="93"/>
                  </a:lnTo>
                  <a:lnTo>
                    <a:pt x="111" y="93"/>
                  </a:lnTo>
                  <a:lnTo>
                    <a:pt x="106" y="92"/>
                  </a:lnTo>
                  <a:lnTo>
                    <a:pt x="103" y="100"/>
                  </a:lnTo>
                  <a:lnTo>
                    <a:pt x="98" y="100"/>
                  </a:lnTo>
                  <a:lnTo>
                    <a:pt x="95" y="96"/>
                  </a:lnTo>
                  <a:lnTo>
                    <a:pt x="96" y="88"/>
                  </a:lnTo>
                  <a:lnTo>
                    <a:pt x="89" y="77"/>
                  </a:lnTo>
                  <a:lnTo>
                    <a:pt x="85" y="79"/>
                  </a:lnTo>
                  <a:lnTo>
                    <a:pt x="81" y="80"/>
                  </a:lnTo>
                  <a:lnTo>
                    <a:pt x="77" y="80"/>
                  </a:lnTo>
                  <a:lnTo>
                    <a:pt x="77" y="74"/>
                  </a:lnTo>
                  <a:lnTo>
                    <a:pt x="74" y="68"/>
                  </a:lnTo>
                  <a:lnTo>
                    <a:pt x="75" y="62"/>
                  </a:lnTo>
                  <a:lnTo>
                    <a:pt x="71" y="54"/>
                  </a:lnTo>
                  <a:lnTo>
                    <a:pt x="66" y="48"/>
                  </a:lnTo>
                  <a:lnTo>
                    <a:pt x="53" y="48"/>
                  </a:lnTo>
                  <a:lnTo>
                    <a:pt x="49" y="51"/>
                  </a:lnTo>
                  <a:lnTo>
                    <a:pt x="45" y="52"/>
                  </a:lnTo>
                  <a:lnTo>
                    <a:pt x="42" y="56"/>
                  </a:lnTo>
                  <a:lnTo>
                    <a:pt x="40" y="61"/>
                  </a:lnTo>
                  <a:lnTo>
                    <a:pt x="31" y="70"/>
                  </a:lnTo>
                  <a:lnTo>
                    <a:pt x="23" y="59"/>
                  </a:lnTo>
                  <a:lnTo>
                    <a:pt x="17" y="51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7" y="37"/>
                  </a:lnTo>
                  <a:lnTo>
                    <a:pt x="5" y="32"/>
                  </a:lnTo>
                  <a:lnTo>
                    <a:pt x="0" y="29"/>
                  </a:lnTo>
                  <a:lnTo>
                    <a:pt x="7" y="20"/>
                  </a:lnTo>
                  <a:lnTo>
                    <a:pt x="12" y="20"/>
                  </a:lnTo>
                  <a:lnTo>
                    <a:pt x="17" y="17"/>
                  </a:lnTo>
                  <a:lnTo>
                    <a:pt x="20" y="17"/>
                  </a:lnTo>
                  <a:lnTo>
                    <a:pt x="23" y="14"/>
                  </a:lnTo>
                  <a:lnTo>
                    <a:pt x="22" y="8"/>
                  </a:lnTo>
                  <a:lnTo>
                    <a:pt x="23" y="6"/>
                  </a:lnTo>
                  <a:lnTo>
                    <a:pt x="24" y="0"/>
                  </a:lnTo>
                  <a:lnTo>
                    <a:pt x="32" y="0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48" y="2"/>
                  </a:lnTo>
                  <a:lnTo>
                    <a:pt x="58" y="3"/>
                  </a:lnTo>
                  <a:lnTo>
                    <a:pt x="60" y="2"/>
                  </a:lnTo>
                  <a:lnTo>
                    <a:pt x="60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91" name="Freeform 92">
              <a:extLst>
                <a:ext uri="{FF2B5EF4-FFF2-40B4-BE49-F238E27FC236}">
                  <a16:creationId xmlns:a16="http://schemas.microsoft.com/office/drawing/2014/main" id="{979CEBE4-9AED-41E8-ACE5-D53AF9F2EF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7653" y="3939878"/>
              <a:ext cx="93640" cy="25705"/>
            </a:xfrm>
            <a:custGeom>
              <a:avLst/>
              <a:gdLst>
                <a:gd name="T0" fmla="*/ 0 w 51"/>
                <a:gd name="T1" fmla="*/ 14 h 14"/>
                <a:gd name="T2" fmla="*/ 3 w 51"/>
                <a:gd name="T3" fmla="*/ 5 h 14"/>
                <a:gd name="T4" fmla="*/ 21 w 51"/>
                <a:gd name="T5" fmla="*/ 5 h 14"/>
                <a:gd name="T6" fmla="*/ 25 w 51"/>
                <a:gd name="T7" fmla="*/ 0 h 14"/>
                <a:gd name="T8" fmla="*/ 30 w 51"/>
                <a:gd name="T9" fmla="*/ 0 h 14"/>
                <a:gd name="T10" fmla="*/ 37 w 51"/>
                <a:gd name="T11" fmla="*/ 5 h 14"/>
                <a:gd name="T12" fmla="*/ 42 w 51"/>
                <a:gd name="T13" fmla="*/ 5 h 14"/>
                <a:gd name="T14" fmla="*/ 48 w 51"/>
                <a:gd name="T15" fmla="*/ 2 h 14"/>
                <a:gd name="T16" fmla="*/ 51 w 51"/>
                <a:gd name="T17" fmla="*/ 7 h 14"/>
                <a:gd name="T18" fmla="*/ 43 w 51"/>
                <a:gd name="T19" fmla="*/ 11 h 14"/>
                <a:gd name="T20" fmla="*/ 36 w 51"/>
                <a:gd name="T21" fmla="*/ 11 h 14"/>
                <a:gd name="T22" fmla="*/ 29 w 51"/>
                <a:gd name="T23" fmla="*/ 7 h 14"/>
                <a:gd name="T24" fmla="*/ 23 w 51"/>
                <a:gd name="T25" fmla="*/ 11 h 14"/>
                <a:gd name="T26" fmla="*/ 20 w 51"/>
                <a:gd name="T27" fmla="*/ 11 h 14"/>
                <a:gd name="T28" fmla="*/ 16 w 51"/>
                <a:gd name="T29" fmla="*/ 14 h 14"/>
                <a:gd name="T30" fmla="*/ 0 w 51"/>
                <a:gd name="T31" fmla="*/ 14 h 14"/>
                <a:gd name="T32" fmla="*/ 0 w 51"/>
                <a:gd name="T3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" h="14">
                  <a:moveTo>
                    <a:pt x="0" y="14"/>
                  </a:moveTo>
                  <a:lnTo>
                    <a:pt x="3" y="5"/>
                  </a:lnTo>
                  <a:lnTo>
                    <a:pt x="21" y="5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7" y="5"/>
                  </a:lnTo>
                  <a:lnTo>
                    <a:pt x="42" y="5"/>
                  </a:lnTo>
                  <a:lnTo>
                    <a:pt x="48" y="2"/>
                  </a:lnTo>
                  <a:lnTo>
                    <a:pt x="51" y="7"/>
                  </a:lnTo>
                  <a:lnTo>
                    <a:pt x="43" y="11"/>
                  </a:lnTo>
                  <a:lnTo>
                    <a:pt x="36" y="11"/>
                  </a:lnTo>
                  <a:lnTo>
                    <a:pt x="29" y="7"/>
                  </a:lnTo>
                  <a:lnTo>
                    <a:pt x="23" y="11"/>
                  </a:lnTo>
                  <a:lnTo>
                    <a:pt x="20" y="11"/>
                  </a:lnTo>
                  <a:lnTo>
                    <a:pt x="16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92" name="Freeform 93">
              <a:extLst>
                <a:ext uri="{FF2B5EF4-FFF2-40B4-BE49-F238E27FC236}">
                  <a16:creationId xmlns:a16="http://schemas.microsoft.com/office/drawing/2014/main" id="{E7053A0C-742D-4B9D-A287-478603A41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3161" y="3983944"/>
              <a:ext cx="91805" cy="55083"/>
            </a:xfrm>
            <a:custGeom>
              <a:avLst/>
              <a:gdLst>
                <a:gd name="T0" fmla="*/ 50 w 50"/>
                <a:gd name="T1" fmla="*/ 1 h 30"/>
                <a:gd name="T2" fmla="*/ 49 w 50"/>
                <a:gd name="T3" fmla="*/ 7 h 30"/>
                <a:gd name="T4" fmla="*/ 48 w 50"/>
                <a:gd name="T5" fmla="*/ 9 h 30"/>
                <a:gd name="T6" fmla="*/ 49 w 50"/>
                <a:gd name="T7" fmla="*/ 15 h 30"/>
                <a:gd name="T8" fmla="*/ 46 w 50"/>
                <a:gd name="T9" fmla="*/ 18 h 30"/>
                <a:gd name="T10" fmla="*/ 43 w 50"/>
                <a:gd name="T11" fmla="*/ 18 h 30"/>
                <a:gd name="T12" fmla="*/ 38 w 50"/>
                <a:gd name="T13" fmla="*/ 21 h 30"/>
                <a:gd name="T14" fmla="*/ 33 w 50"/>
                <a:gd name="T15" fmla="*/ 21 h 30"/>
                <a:gd name="T16" fmla="*/ 26 w 50"/>
                <a:gd name="T17" fmla="*/ 30 h 30"/>
                <a:gd name="T18" fmla="*/ 17 w 50"/>
                <a:gd name="T19" fmla="*/ 22 h 30"/>
                <a:gd name="T20" fmla="*/ 10 w 50"/>
                <a:gd name="T21" fmla="*/ 21 h 30"/>
                <a:gd name="T22" fmla="*/ 6 w 50"/>
                <a:gd name="T23" fmla="*/ 15 h 30"/>
                <a:gd name="T24" fmla="*/ 6 w 50"/>
                <a:gd name="T25" fmla="*/ 12 h 30"/>
                <a:gd name="T26" fmla="*/ 1 w 50"/>
                <a:gd name="T27" fmla="*/ 9 h 30"/>
                <a:gd name="T28" fmla="*/ 0 w 50"/>
                <a:gd name="T29" fmla="*/ 4 h 30"/>
                <a:gd name="T30" fmla="*/ 9 w 50"/>
                <a:gd name="T31" fmla="*/ 1 h 30"/>
                <a:gd name="T32" fmla="*/ 14 w 50"/>
                <a:gd name="T33" fmla="*/ 2 h 30"/>
                <a:gd name="T34" fmla="*/ 19 w 50"/>
                <a:gd name="T35" fmla="*/ 0 h 30"/>
                <a:gd name="T36" fmla="*/ 50 w 50"/>
                <a:gd name="T37" fmla="*/ 1 h 30"/>
                <a:gd name="T38" fmla="*/ 50 w 50"/>
                <a:gd name="T39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" h="30">
                  <a:moveTo>
                    <a:pt x="50" y="1"/>
                  </a:moveTo>
                  <a:lnTo>
                    <a:pt x="49" y="7"/>
                  </a:lnTo>
                  <a:lnTo>
                    <a:pt x="48" y="9"/>
                  </a:lnTo>
                  <a:lnTo>
                    <a:pt x="49" y="15"/>
                  </a:lnTo>
                  <a:lnTo>
                    <a:pt x="46" y="18"/>
                  </a:lnTo>
                  <a:lnTo>
                    <a:pt x="43" y="18"/>
                  </a:lnTo>
                  <a:lnTo>
                    <a:pt x="38" y="21"/>
                  </a:lnTo>
                  <a:lnTo>
                    <a:pt x="33" y="21"/>
                  </a:lnTo>
                  <a:lnTo>
                    <a:pt x="26" y="30"/>
                  </a:lnTo>
                  <a:lnTo>
                    <a:pt x="17" y="22"/>
                  </a:lnTo>
                  <a:lnTo>
                    <a:pt x="10" y="21"/>
                  </a:lnTo>
                  <a:lnTo>
                    <a:pt x="6" y="15"/>
                  </a:lnTo>
                  <a:lnTo>
                    <a:pt x="6" y="12"/>
                  </a:lnTo>
                  <a:lnTo>
                    <a:pt x="1" y="9"/>
                  </a:lnTo>
                  <a:lnTo>
                    <a:pt x="0" y="4"/>
                  </a:lnTo>
                  <a:lnTo>
                    <a:pt x="9" y="1"/>
                  </a:lnTo>
                  <a:lnTo>
                    <a:pt x="14" y="2"/>
                  </a:lnTo>
                  <a:lnTo>
                    <a:pt x="19" y="0"/>
                  </a:lnTo>
                  <a:lnTo>
                    <a:pt x="50" y="1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93" name="Freeform 94">
              <a:extLst>
                <a:ext uri="{FF2B5EF4-FFF2-40B4-BE49-F238E27FC236}">
                  <a16:creationId xmlns:a16="http://schemas.microsoft.com/office/drawing/2014/main" id="{721C4BD3-4A00-42ED-987B-088176B60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0029" y="4345655"/>
              <a:ext cx="62427" cy="44066"/>
            </a:xfrm>
            <a:custGeom>
              <a:avLst/>
              <a:gdLst>
                <a:gd name="T0" fmla="*/ 34 w 34"/>
                <a:gd name="T1" fmla="*/ 0 h 24"/>
                <a:gd name="T2" fmla="*/ 34 w 34"/>
                <a:gd name="T3" fmla="*/ 23 h 24"/>
                <a:gd name="T4" fmla="*/ 9 w 34"/>
                <a:gd name="T5" fmla="*/ 23 h 24"/>
                <a:gd name="T6" fmla="*/ 4 w 34"/>
                <a:gd name="T7" fmla="*/ 24 h 24"/>
                <a:gd name="T8" fmla="*/ 0 w 34"/>
                <a:gd name="T9" fmla="*/ 21 h 24"/>
                <a:gd name="T10" fmla="*/ 6 w 34"/>
                <a:gd name="T11" fmla="*/ 0 h 24"/>
                <a:gd name="T12" fmla="*/ 34 w 34"/>
                <a:gd name="T13" fmla="*/ 0 h 24"/>
                <a:gd name="T14" fmla="*/ 34 w 34"/>
                <a:gd name="T1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24">
                  <a:moveTo>
                    <a:pt x="34" y="0"/>
                  </a:moveTo>
                  <a:lnTo>
                    <a:pt x="34" y="23"/>
                  </a:lnTo>
                  <a:lnTo>
                    <a:pt x="9" y="23"/>
                  </a:lnTo>
                  <a:lnTo>
                    <a:pt x="4" y="24"/>
                  </a:lnTo>
                  <a:lnTo>
                    <a:pt x="0" y="21"/>
                  </a:lnTo>
                  <a:lnTo>
                    <a:pt x="6" y="0"/>
                  </a:lnTo>
                  <a:lnTo>
                    <a:pt x="3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94" name="Freeform 95">
              <a:extLst>
                <a:ext uri="{FF2B5EF4-FFF2-40B4-BE49-F238E27FC236}">
                  <a16:creationId xmlns:a16="http://schemas.microsoft.com/office/drawing/2014/main" id="{C34AFEEC-347B-4FEC-A8D1-6F5E70B9B8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6626" y="3177897"/>
              <a:ext cx="80789" cy="25705"/>
            </a:xfrm>
            <a:custGeom>
              <a:avLst/>
              <a:gdLst>
                <a:gd name="T0" fmla="*/ 3 w 44"/>
                <a:gd name="T1" fmla="*/ 0 h 14"/>
                <a:gd name="T2" fmla="*/ 12 w 44"/>
                <a:gd name="T3" fmla="*/ 6 h 14"/>
                <a:gd name="T4" fmla="*/ 24 w 44"/>
                <a:gd name="T5" fmla="*/ 6 h 14"/>
                <a:gd name="T6" fmla="*/ 36 w 44"/>
                <a:gd name="T7" fmla="*/ 6 h 14"/>
                <a:gd name="T8" fmla="*/ 36 w 44"/>
                <a:gd name="T9" fmla="*/ 10 h 14"/>
                <a:gd name="T10" fmla="*/ 44 w 44"/>
                <a:gd name="T11" fmla="*/ 8 h 14"/>
                <a:gd name="T12" fmla="*/ 43 w 44"/>
                <a:gd name="T13" fmla="*/ 13 h 14"/>
                <a:gd name="T14" fmla="*/ 20 w 44"/>
                <a:gd name="T15" fmla="*/ 14 h 14"/>
                <a:gd name="T16" fmla="*/ 20 w 44"/>
                <a:gd name="T17" fmla="*/ 11 h 14"/>
                <a:gd name="T18" fmla="*/ 0 w 44"/>
                <a:gd name="T19" fmla="*/ 8 h 14"/>
                <a:gd name="T20" fmla="*/ 3 w 44"/>
                <a:gd name="T2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14">
                  <a:moveTo>
                    <a:pt x="3" y="0"/>
                  </a:moveTo>
                  <a:lnTo>
                    <a:pt x="12" y="6"/>
                  </a:lnTo>
                  <a:lnTo>
                    <a:pt x="24" y="6"/>
                  </a:lnTo>
                  <a:lnTo>
                    <a:pt x="36" y="6"/>
                  </a:lnTo>
                  <a:lnTo>
                    <a:pt x="36" y="10"/>
                  </a:lnTo>
                  <a:lnTo>
                    <a:pt x="44" y="8"/>
                  </a:lnTo>
                  <a:lnTo>
                    <a:pt x="43" y="13"/>
                  </a:lnTo>
                  <a:lnTo>
                    <a:pt x="20" y="14"/>
                  </a:lnTo>
                  <a:lnTo>
                    <a:pt x="20" y="11"/>
                  </a:lnTo>
                  <a:lnTo>
                    <a:pt x="0" y="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95" name="Freeform 96">
              <a:extLst>
                <a:ext uri="{FF2B5EF4-FFF2-40B4-BE49-F238E27FC236}">
                  <a16:creationId xmlns:a16="http://schemas.microsoft.com/office/drawing/2014/main" id="{2759240D-9318-4546-A67A-1B4756DF9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6461" y="2964908"/>
              <a:ext cx="178102" cy="187282"/>
            </a:xfrm>
            <a:custGeom>
              <a:avLst/>
              <a:gdLst>
                <a:gd name="T0" fmla="*/ 90 w 97"/>
                <a:gd name="T1" fmla="*/ 19 h 102"/>
                <a:gd name="T2" fmla="*/ 80 w 97"/>
                <a:gd name="T3" fmla="*/ 19 h 102"/>
                <a:gd name="T4" fmla="*/ 72 w 97"/>
                <a:gd name="T5" fmla="*/ 16 h 102"/>
                <a:gd name="T6" fmla="*/ 54 w 97"/>
                <a:gd name="T7" fmla="*/ 22 h 102"/>
                <a:gd name="T8" fmla="*/ 66 w 97"/>
                <a:gd name="T9" fmla="*/ 32 h 102"/>
                <a:gd name="T10" fmla="*/ 58 w 97"/>
                <a:gd name="T11" fmla="*/ 36 h 102"/>
                <a:gd name="T12" fmla="*/ 50 w 97"/>
                <a:gd name="T13" fmla="*/ 36 h 102"/>
                <a:gd name="T14" fmla="*/ 40 w 97"/>
                <a:gd name="T15" fmla="*/ 25 h 102"/>
                <a:gd name="T16" fmla="*/ 38 w 97"/>
                <a:gd name="T17" fmla="*/ 30 h 102"/>
                <a:gd name="T18" fmla="*/ 43 w 97"/>
                <a:gd name="T19" fmla="*/ 41 h 102"/>
                <a:gd name="T20" fmla="*/ 52 w 97"/>
                <a:gd name="T21" fmla="*/ 50 h 102"/>
                <a:gd name="T22" fmla="*/ 46 w 97"/>
                <a:gd name="T23" fmla="*/ 54 h 102"/>
                <a:gd name="T24" fmla="*/ 55 w 97"/>
                <a:gd name="T25" fmla="*/ 62 h 102"/>
                <a:gd name="T26" fmla="*/ 63 w 97"/>
                <a:gd name="T27" fmla="*/ 68 h 102"/>
                <a:gd name="T28" fmla="*/ 65 w 97"/>
                <a:gd name="T29" fmla="*/ 79 h 102"/>
                <a:gd name="T30" fmla="*/ 50 w 97"/>
                <a:gd name="T31" fmla="*/ 74 h 102"/>
                <a:gd name="T32" fmla="*/ 55 w 97"/>
                <a:gd name="T33" fmla="*/ 84 h 102"/>
                <a:gd name="T34" fmla="*/ 46 w 97"/>
                <a:gd name="T35" fmla="*/ 85 h 102"/>
                <a:gd name="T36" fmla="*/ 53 w 97"/>
                <a:gd name="T37" fmla="*/ 102 h 102"/>
                <a:gd name="T38" fmla="*/ 43 w 97"/>
                <a:gd name="T39" fmla="*/ 102 h 102"/>
                <a:gd name="T40" fmla="*/ 29 w 97"/>
                <a:gd name="T41" fmla="*/ 94 h 102"/>
                <a:gd name="T42" fmla="*/ 22 w 97"/>
                <a:gd name="T43" fmla="*/ 79 h 102"/>
                <a:gd name="T44" fmla="*/ 17 w 97"/>
                <a:gd name="T45" fmla="*/ 67 h 102"/>
                <a:gd name="T46" fmla="*/ 11 w 97"/>
                <a:gd name="T47" fmla="*/ 58 h 102"/>
                <a:gd name="T48" fmla="*/ 2 w 97"/>
                <a:gd name="T49" fmla="*/ 47 h 102"/>
                <a:gd name="T50" fmla="*/ 0 w 97"/>
                <a:gd name="T51" fmla="*/ 42 h 102"/>
                <a:gd name="T52" fmla="*/ 7 w 97"/>
                <a:gd name="T53" fmla="*/ 33 h 102"/>
                <a:gd name="T54" fmla="*/ 7 w 97"/>
                <a:gd name="T55" fmla="*/ 26 h 102"/>
                <a:gd name="T56" fmla="*/ 12 w 97"/>
                <a:gd name="T57" fmla="*/ 24 h 102"/>
                <a:gd name="T58" fmla="*/ 12 w 97"/>
                <a:gd name="T59" fmla="*/ 19 h 102"/>
                <a:gd name="T60" fmla="*/ 22 w 97"/>
                <a:gd name="T61" fmla="*/ 17 h 102"/>
                <a:gd name="T62" fmla="*/ 28 w 97"/>
                <a:gd name="T63" fmla="*/ 13 h 102"/>
                <a:gd name="T64" fmla="*/ 36 w 97"/>
                <a:gd name="T65" fmla="*/ 13 h 102"/>
                <a:gd name="T66" fmla="*/ 38 w 97"/>
                <a:gd name="T67" fmla="*/ 10 h 102"/>
                <a:gd name="T68" fmla="*/ 41 w 97"/>
                <a:gd name="T69" fmla="*/ 9 h 102"/>
                <a:gd name="T70" fmla="*/ 52 w 97"/>
                <a:gd name="T71" fmla="*/ 10 h 102"/>
                <a:gd name="T72" fmla="*/ 64 w 97"/>
                <a:gd name="T73" fmla="*/ 4 h 102"/>
                <a:gd name="T74" fmla="*/ 76 w 97"/>
                <a:gd name="T75" fmla="*/ 11 h 102"/>
                <a:gd name="T76" fmla="*/ 89 w 97"/>
                <a:gd name="T77" fmla="*/ 10 h 102"/>
                <a:gd name="T78" fmla="*/ 89 w 97"/>
                <a:gd name="T79" fmla="*/ 0 h 102"/>
                <a:gd name="T80" fmla="*/ 97 w 97"/>
                <a:gd name="T81" fmla="*/ 5 h 102"/>
                <a:gd name="T82" fmla="*/ 93 w 97"/>
                <a:gd name="T83" fmla="*/ 17 h 102"/>
                <a:gd name="T84" fmla="*/ 90 w 97"/>
                <a:gd name="T85" fmla="*/ 1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7" h="102">
                  <a:moveTo>
                    <a:pt x="90" y="19"/>
                  </a:moveTo>
                  <a:lnTo>
                    <a:pt x="80" y="19"/>
                  </a:lnTo>
                  <a:lnTo>
                    <a:pt x="72" y="16"/>
                  </a:lnTo>
                  <a:lnTo>
                    <a:pt x="54" y="22"/>
                  </a:lnTo>
                  <a:lnTo>
                    <a:pt x="66" y="32"/>
                  </a:lnTo>
                  <a:lnTo>
                    <a:pt x="58" y="36"/>
                  </a:lnTo>
                  <a:lnTo>
                    <a:pt x="50" y="36"/>
                  </a:lnTo>
                  <a:lnTo>
                    <a:pt x="40" y="25"/>
                  </a:lnTo>
                  <a:lnTo>
                    <a:pt x="38" y="30"/>
                  </a:lnTo>
                  <a:lnTo>
                    <a:pt x="43" y="41"/>
                  </a:lnTo>
                  <a:lnTo>
                    <a:pt x="52" y="50"/>
                  </a:lnTo>
                  <a:lnTo>
                    <a:pt x="46" y="54"/>
                  </a:lnTo>
                  <a:lnTo>
                    <a:pt x="55" y="62"/>
                  </a:lnTo>
                  <a:lnTo>
                    <a:pt x="63" y="68"/>
                  </a:lnTo>
                  <a:lnTo>
                    <a:pt x="65" y="79"/>
                  </a:lnTo>
                  <a:lnTo>
                    <a:pt x="50" y="74"/>
                  </a:lnTo>
                  <a:lnTo>
                    <a:pt x="55" y="84"/>
                  </a:lnTo>
                  <a:lnTo>
                    <a:pt x="46" y="85"/>
                  </a:lnTo>
                  <a:lnTo>
                    <a:pt x="53" y="102"/>
                  </a:lnTo>
                  <a:lnTo>
                    <a:pt x="43" y="102"/>
                  </a:lnTo>
                  <a:lnTo>
                    <a:pt x="29" y="94"/>
                  </a:lnTo>
                  <a:lnTo>
                    <a:pt x="22" y="79"/>
                  </a:lnTo>
                  <a:lnTo>
                    <a:pt x="17" y="67"/>
                  </a:lnTo>
                  <a:lnTo>
                    <a:pt x="11" y="58"/>
                  </a:lnTo>
                  <a:lnTo>
                    <a:pt x="2" y="47"/>
                  </a:lnTo>
                  <a:lnTo>
                    <a:pt x="0" y="42"/>
                  </a:lnTo>
                  <a:lnTo>
                    <a:pt x="7" y="33"/>
                  </a:lnTo>
                  <a:lnTo>
                    <a:pt x="7" y="26"/>
                  </a:lnTo>
                  <a:lnTo>
                    <a:pt x="12" y="24"/>
                  </a:lnTo>
                  <a:lnTo>
                    <a:pt x="12" y="19"/>
                  </a:lnTo>
                  <a:lnTo>
                    <a:pt x="22" y="17"/>
                  </a:lnTo>
                  <a:lnTo>
                    <a:pt x="28" y="13"/>
                  </a:lnTo>
                  <a:lnTo>
                    <a:pt x="36" y="13"/>
                  </a:lnTo>
                  <a:lnTo>
                    <a:pt x="38" y="10"/>
                  </a:lnTo>
                  <a:lnTo>
                    <a:pt x="41" y="9"/>
                  </a:lnTo>
                  <a:lnTo>
                    <a:pt x="52" y="10"/>
                  </a:lnTo>
                  <a:lnTo>
                    <a:pt x="64" y="4"/>
                  </a:lnTo>
                  <a:lnTo>
                    <a:pt x="76" y="11"/>
                  </a:lnTo>
                  <a:lnTo>
                    <a:pt x="89" y="10"/>
                  </a:lnTo>
                  <a:lnTo>
                    <a:pt x="89" y="0"/>
                  </a:lnTo>
                  <a:lnTo>
                    <a:pt x="97" y="5"/>
                  </a:lnTo>
                  <a:lnTo>
                    <a:pt x="93" y="17"/>
                  </a:lnTo>
                  <a:lnTo>
                    <a:pt x="90" y="1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96" name="Freeform 97">
              <a:extLst>
                <a:ext uri="{FF2B5EF4-FFF2-40B4-BE49-F238E27FC236}">
                  <a16:creationId xmlns:a16="http://schemas.microsoft.com/office/drawing/2014/main" id="{30E4CCA8-0626-4716-B688-34A4BDD4B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3079" y="1699837"/>
              <a:ext cx="1222841" cy="655487"/>
            </a:xfrm>
            <a:custGeom>
              <a:avLst/>
              <a:gdLst>
                <a:gd name="T0" fmla="*/ 563 w 666"/>
                <a:gd name="T1" fmla="*/ 14 h 357"/>
                <a:gd name="T2" fmla="*/ 474 w 666"/>
                <a:gd name="T3" fmla="*/ 18 h 357"/>
                <a:gd name="T4" fmla="*/ 560 w 666"/>
                <a:gd name="T5" fmla="*/ 17 h 357"/>
                <a:gd name="T6" fmla="*/ 580 w 666"/>
                <a:gd name="T7" fmla="*/ 24 h 357"/>
                <a:gd name="T8" fmla="*/ 666 w 666"/>
                <a:gd name="T9" fmla="*/ 27 h 357"/>
                <a:gd name="T10" fmla="*/ 582 w 666"/>
                <a:gd name="T11" fmla="*/ 41 h 357"/>
                <a:gd name="T12" fmla="*/ 580 w 666"/>
                <a:gd name="T13" fmla="*/ 60 h 357"/>
                <a:gd name="T14" fmla="*/ 570 w 666"/>
                <a:gd name="T15" fmla="*/ 85 h 357"/>
                <a:gd name="T16" fmla="*/ 569 w 666"/>
                <a:gd name="T17" fmla="*/ 110 h 357"/>
                <a:gd name="T18" fmla="*/ 543 w 666"/>
                <a:gd name="T19" fmla="*/ 125 h 357"/>
                <a:gd name="T20" fmla="*/ 534 w 666"/>
                <a:gd name="T21" fmla="*/ 139 h 357"/>
                <a:gd name="T22" fmla="*/ 529 w 666"/>
                <a:gd name="T23" fmla="*/ 156 h 357"/>
                <a:gd name="T24" fmla="*/ 515 w 666"/>
                <a:gd name="T25" fmla="*/ 157 h 357"/>
                <a:gd name="T26" fmla="*/ 508 w 666"/>
                <a:gd name="T27" fmla="*/ 182 h 357"/>
                <a:gd name="T28" fmla="*/ 489 w 666"/>
                <a:gd name="T29" fmla="*/ 178 h 357"/>
                <a:gd name="T30" fmla="*/ 521 w 666"/>
                <a:gd name="T31" fmla="*/ 188 h 357"/>
                <a:gd name="T32" fmla="*/ 412 w 666"/>
                <a:gd name="T33" fmla="*/ 220 h 357"/>
                <a:gd name="T34" fmla="*/ 361 w 666"/>
                <a:gd name="T35" fmla="*/ 244 h 357"/>
                <a:gd name="T36" fmla="*/ 304 w 666"/>
                <a:gd name="T37" fmla="*/ 260 h 357"/>
                <a:gd name="T38" fmla="*/ 267 w 666"/>
                <a:gd name="T39" fmla="*/ 286 h 357"/>
                <a:gd name="T40" fmla="*/ 232 w 666"/>
                <a:gd name="T41" fmla="*/ 325 h 357"/>
                <a:gd name="T42" fmla="*/ 190 w 666"/>
                <a:gd name="T43" fmla="*/ 357 h 357"/>
                <a:gd name="T44" fmla="*/ 139 w 666"/>
                <a:gd name="T45" fmla="*/ 333 h 357"/>
                <a:gd name="T46" fmla="*/ 120 w 666"/>
                <a:gd name="T47" fmla="*/ 284 h 357"/>
                <a:gd name="T48" fmla="*/ 124 w 666"/>
                <a:gd name="T49" fmla="*/ 242 h 357"/>
                <a:gd name="T50" fmla="*/ 160 w 666"/>
                <a:gd name="T51" fmla="*/ 211 h 357"/>
                <a:gd name="T52" fmla="*/ 160 w 666"/>
                <a:gd name="T53" fmla="*/ 197 h 357"/>
                <a:gd name="T54" fmla="*/ 127 w 666"/>
                <a:gd name="T55" fmla="*/ 197 h 357"/>
                <a:gd name="T56" fmla="*/ 152 w 666"/>
                <a:gd name="T57" fmla="*/ 177 h 357"/>
                <a:gd name="T58" fmla="*/ 151 w 666"/>
                <a:gd name="T59" fmla="*/ 166 h 357"/>
                <a:gd name="T60" fmla="*/ 151 w 666"/>
                <a:gd name="T61" fmla="*/ 150 h 357"/>
                <a:gd name="T62" fmla="*/ 139 w 666"/>
                <a:gd name="T63" fmla="*/ 117 h 357"/>
                <a:gd name="T64" fmla="*/ 109 w 666"/>
                <a:gd name="T65" fmla="*/ 97 h 357"/>
                <a:gd name="T66" fmla="*/ 28 w 666"/>
                <a:gd name="T67" fmla="*/ 98 h 357"/>
                <a:gd name="T68" fmla="*/ 40 w 666"/>
                <a:gd name="T69" fmla="*/ 80 h 357"/>
                <a:gd name="T70" fmla="*/ 0 w 666"/>
                <a:gd name="T71" fmla="*/ 69 h 357"/>
                <a:gd name="T72" fmla="*/ 98 w 666"/>
                <a:gd name="T73" fmla="*/ 51 h 357"/>
                <a:gd name="T74" fmla="*/ 96 w 666"/>
                <a:gd name="T75" fmla="*/ 37 h 357"/>
                <a:gd name="T76" fmla="*/ 156 w 666"/>
                <a:gd name="T77" fmla="*/ 21 h 357"/>
                <a:gd name="T78" fmla="*/ 246 w 666"/>
                <a:gd name="T79" fmla="*/ 17 h 357"/>
                <a:gd name="T80" fmla="*/ 307 w 666"/>
                <a:gd name="T81" fmla="*/ 18 h 357"/>
                <a:gd name="T82" fmla="*/ 318 w 666"/>
                <a:gd name="T83" fmla="*/ 17 h 357"/>
                <a:gd name="T84" fmla="*/ 395 w 666"/>
                <a:gd name="T85" fmla="*/ 5 h 357"/>
                <a:gd name="T86" fmla="*/ 523 w 666"/>
                <a:gd name="T87" fmla="*/ 2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66" h="357">
                  <a:moveTo>
                    <a:pt x="523" y="2"/>
                  </a:moveTo>
                  <a:lnTo>
                    <a:pt x="583" y="11"/>
                  </a:lnTo>
                  <a:lnTo>
                    <a:pt x="563" y="14"/>
                  </a:lnTo>
                  <a:lnTo>
                    <a:pt x="524" y="15"/>
                  </a:lnTo>
                  <a:lnTo>
                    <a:pt x="469" y="17"/>
                  </a:lnTo>
                  <a:lnTo>
                    <a:pt x="474" y="18"/>
                  </a:lnTo>
                  <a:lnTo>
                    <a:pt x="510" y="17"/>
                  </a:lnTo>
                  <a:lnTo>
                    <a:pt x="539" y="21"/>
                  </a:lnTo>
                  <a:lnTo>
                    <a:pt x="560" y="17"/>
                  </a:lnTo>
                  <a:lnTo>
                    <a:pt x="566" y="22"/>
                  </a:lnTo>
                  <a:lnTo>
                    <a:pt x="553" y="28"/>
                  </a:lnTo>
                  <a:lnTo>
                    <a:pt x="580" y="24"/>
                  </a:lnTo>
                  <a:lnTo>
                    <a:pt x="631" y="20"/>
                  </a:lnTo>
                  <a:lnTo>
                    <a:pt x="660" y="22"/>
                  </a:lnTo>
                  <a:lnTo>
                    <a:pt x="666" y="27"/>
                  </a:lnTo>
                  <a:lnTo>
                    <a:pt x="622" y="36"/>
                  </a:lnTo>
                  <a:lnTo>
                    <a:pt x="615" y="39"/>
                  </a:lnTo>
                  <a:lnTo>
                    <a:pt x="582" y="41"/>
                  </a:lnTo>
                  <a:lnTo>
                    <a:pt x="606" y="42"/>
                  </a:lnTo>
                  <a:lnTo>
                    <a:pt x="591" y="51"/>
                  </a:lnTo>
                  <a:lnTo>
                    <a:pt x="580" y="60"/>
                  </a:lnTo>
                  <a:lnTo>
                    <a:pt x="577" y="75"/>
                  </a:lnTo>
                  <a:lnTo>
                    <a:pt x="588" y="85"/>
                  </a:lnTo>
                  <a:lnTo>
                    <a:pt x="570" y="85"/>
                  </a:lnTo>
                  <a:lnTo>
                    <a:pt x="551" y="89"/>
                  </a:lnTo>
                  <a:lnTo>
                    <a:pt x="570" y="97"/>
                  </a:lnTo>
                  <a:lnTo>
                    <a:pt x="569" y="110"/>
                  </a:lnTo>
                  <a:lnTo>
                    <a:pt x="557" y="111"/>
                  </a:lnTo>
                  <a:lnTo>
                    <a:pt x="569" y="124"/>
                  </a:lnTo>
                  <a:lnTo>
                    <a:pt x="543" y="125"/>
                  </a:lnTo>
                  <a:lnTo>
                    <a:pt x="555" y="131"/>
                  </a:lnTo>
                  <a:lnTo>
                    <a:pt x="551" y="137"/>
                  </a:lnTo>
                  <a:lnTo>
                    <a:pt x="534" y="139"/>
                  </a:lnTo>
                  <a:lnTo>
                    <a:pt x="518" y="139"/>
                  </a:lnTo>
                  <a:lnTo>
                    <a:pt x="530" y="149"/>
                  </a:lnTo>
                  <a:lnTo>
                    <a:pt x="529" y="156"/>
                  </a:lnTo>
                  <a:lnTo>
                    <a:pt x="506" y="150"/>
                  </a:lnTo>
                  <a:lnTo>
                    <a:pt x="500" y="154"/>
                  </a:lnTo>
                  <a:lnTo>
                    <a:pt x="515" y="157"/>
                  </a:lnTo>
                  <a:lnTo>
                    <a:pt x="528" y="167"/>
                  </a:lnTo>
                  <a:lnTo>
                    <a:pt x="530" y="179"/>
                  </a:lnTo>
                  <a:lnTo>
                    <a:pt x="508" y="182"/>
                  </a:lnTo>
                  <a:lnTo>
                    <a:pt x="500" y="177"/>
                  </a:lnTo>
                  <a:lnTo>
                    <a:pt x="487" y="168"/>
                  </a:lnTo>
                  <a:lnTo>
                    <a:pt x="489" y="178"/>
                  </a:lnTo>
                  <a:lnTo>
                    <a:pt x="473" y="187"/>
                  </a:lnTo>
                  <a:lnTo>
                    <a:pt x="505" y="187"/>
                  </a:lnTo>
                  <a:lnTo>
                    <a:pt x="521" y="188"/>
                  </a:lnTo>
                  <a:lnTo>
                    <a:pt x="486" y="202"/>
                  </a:lnTo>
                  <a:lnTo>
                    <a:pt x="449" y="215"/>
                  </a:lnTo>
                  <a:lnTo>
                    <a:pt x="412" y="220"/>
                  </a:lnTo>
                  <a:lnTo>
                    <a:pt x="398" y="220"/>
                  </a:lnTo>
                  <a:lnTo>
                    <a:pt x="384" y="227"/>
                  </a:lnTo>
                  <a:lnTo>
                    <a:pt x="361" y="244"/>
                  </a:lnTo>
                  <a:lnTo>
                    <a:pt x="332" y="255"/>
                  </a:lnTo>
                  <a:lnTo>
                    <a:pt x="323" y="257"/>
                  </a:lnTo>
                  <a:lnTo>
                    <a:pt x="304" y="260"/>
                  </a:lnTo>
                  <a:lnTo>
                    <a:pt x="285" y="264"/>
                  </a:lnTo>
                  <a:lnTo>
                    <a:pt x="271" y="274"/>
                  </a:lnTo>
                  <a:lnTo>
                    <a:pt x="267" y="286"/>
                  </a:lnTo>
                  <a:lnTo>
                    <a:pt x="256" y="297"/>
                  </a:lnTo>
                  <a:lnTo>
                    <a:pt x="231" y="311"/>
                  </a:lnTo>
                  <a:lnTo>
                    <a:pt x="232" y="325"/>
                  </a:lnTo>
                  <a:lnTo>
                    <a:pt x="221" y="339"/>
                  </a:lnTo>
                  <a:lnTo>
                    <a:pt x="209" y="356"/>
                  </a:lnTo>
                  <a:lnTo>
                    <a:pt x="190" y="357"/>
                  </a:lnTo>
                  <a:lnTo>
                    <a:pt x="175" y="342"/>
                  </a:lnTo>
                  <a:lnTo>
                    <a:pt x="148" y="342"/>
                  </a:lnTo>
                  <a:lnTo>
                    <a:pt x="139" y="333"/>
                  </a:lnTo>
                  <a:lnTo>
                    <a:pt x="136" y="316"/>
                  </a:lnTo>
                  <a:lnTo>
                    <a:pt x="122" y="295"/>
                  </a:lnTo>
                  <a:lnTo>
                    <a:pt x="120" y="284"/>
                  </a:lnTo>
                  <a:lnTo>
                    <a:pt x="124" y="268"/>
                  </a:lnTo>
                  <a:lnTo>
                    <a:pt x="114" y="254"/>
                  </a:lnTo>
                  <a:lnTo>
                    <a:pt x="124" y="242"/>
                  </a:lnTo>
                  <a:lnTo>
                    <a:pt x="118" y="236"/>
                  </a:lnTo>
                  <a:lnTo>
                    <a:pt x="139" y="217"/>
                  </a:lnTo>
                  <a:lnTo>
                    <a:pt x="160" y="211"/>
                  </a:lnTo>
                  <a:lnTo>
                    <a:pt x="167" y="204"/>
                  </a:lnTo>
                  <a:lnTo>
                    <a:pt x="176" y="191"/>
                  </a:lnTo>
                  <a:lnTo>
                    <a:pt x="160" y="197"/>
                  </a:lnTo>
                  <a:lnTo>
                    <a:pt x="152" y="199"/>
                  </a:lnTo>
                  <a:lnTo>
                    <a:pt x="140" y="202"/>
                  </a:lnTo>
                  <a:lnTo>
                    <a:pt x="127" y="197"/>
                  </a:lnTo>
                  <a:lnTo>
                    <a:pt x="132" y="185"/>
                  </a:lnTo>
                  <a:lnTo>
                    <a:pt x="141" y="177"/>
                  </a:lnTo>
                  <a:lnTo>
                    <a:pt x="152" y="177"/>
                  </a:lnTo>
                  <a:lnTo>
                    <a:pt x="175" y="181"/>
                  </a:lnTo>
                  <a:lnTo>
                    <a:pt x="158" y="171"/>
                  </a:lnTo>
                  <a:lnTo>
                    <a:pt x="151" y="166"/>
                  </a:lnTo>
                  <a:lnTo>
                    <a:pt x="138" y="168"/>
                  </a:lnTo>
                  <a:lnTo>
                    <a:pt x="130" y="164"/>
                  </a:lnTo>
                  <a:lnTo>
                    <a:pt x="151" y="150"/>
                  </a:lnTo>
                  <a:lnTo>
                    <a:pt x="147" y="144"/>
                  </a:lnTo>
                  <a:lnTo>
                    <a:pt x="144" y="134"/>
                  </a:lnTo>
                  <a:lnTo>
                    <a:pt x="139" y="117"/>
                  </a:lnTo>
                  <a:lnTo>
                    <a:pt x="129" y="112"/>
                  </a:lnTo>
                  <a:lnTo>
                    <a:pt x="133" y="105"/>
                  </a:lnTo>
                  <a:lnTo>
                    <a:pt x="109" y="97"/>
                  </a:lnTo>
                  <a:lnTo>
                    <a:pt x="86" y="96"/>
                  </a:lnTo>
                  <a:lnTo>
                    <a:pt x="56" y="97"/>
                  </a:lnTo>
                  <a:lnTo>
                    <a:pt x="28" y="98"/>
                  </a:lnTo>
                  <a:lnTo>
                    <a:pt x="19" y="93"/>
                  </a:lnTo>
                  <a:lnTo>
                    <a:pt x="7" y="84"/>
                  </a:lnTo>
                  <a:lnTo>
                    <a:pt x="40" y="80"/>
                  </a:lnTo>
                  <a:lnTo>
                    <a:pt x="63" y="79"/>
                  </a:lnTo>
                  <a:lnTo>
                    <a:pt x="19" y="75"/>
                  </a:lnTo>
                  <a:lnTo>
                    <a:pt x="0" y="69"/>
                  </a:lnTo>
                  <a:lnTo>
                    <a:pt x="7" y="64"/>
                  </a:lnTo>
                  <a:lnTo>
                    <a:pt x="53" y="57"/>
                  </a:lnTo>
                  <a:lnTo>
                    <a:pt x="98" y="51"/>
                  </a:lnTo>
                  <a:lnTo>
                    <a:pt x="106" y="46"/>
                  </a:lnTo>
                  <a:lnTo>
                    <a:pt x="82" y="42"/>
                  </a:lnTo>
                  <a:lnTo>
                    <a:pt x="96" y="37"/>
                  </a:lnTo>
                  <a:lnTo>
                    <a:pt x="139" y="28"/>
                  </a:lnTo>
                  <a:lnTo>
                    <a:pt x="156" y="27"/>
                  </a:lnTo>
                  <a:lnTo>
                    <a:pt x="156" y="21"/>
                  </a:lnTo>
                  <a:lnTo>
                    <a:pt x="182" y="18"/>
                  </a:lnTo>
                  <a:lnTo>
                    <a:pt x="215" y="17"/>
                  </a:lnTo>
                  <a:lnTo>
                    <a:pt x="246" y="17"/>
                  </a:lnTo>
                  <a:lnTo>
                    <a:pt x="254" y="20"/>
                  </a:lnTo>
                  <a:lnTo>
                    <a:pt x="286" y="14"/>
                  </a:lnTo>
                  <a:lnTo>
                    <a:pt x="307" y="18"/>
                  </a:lnTo>
                  <a:lnTo>
                    <a:pt x="320" y="19"/>
                  </a:lnTo>
                  <a:lnTo>
                    <a:pt x="338" y="22"/>
                  </a:lnTo>
                  <a:lnTo>
                    <a:pt x="318" y="17"/>
                  </a:lnTo>
                  <a:lnTo>
                    <a:pt x="324" y="11"/>
                  </a:lnTo>
                  <a:lnTo>
                    <a:pt x="361" y="5"/>
                  </a:lnTo>
                  <a:lnTo>
                    <a:pt x="395" y="5"/>
                  </a:lnTo>
                  <a:lnTo>
                    <a:pt x="410" y="1"/>
                  </a:lnTo>
                  <a:lnTo>
                    <a:pt x="446" y="0"/>
                  </a:lnTo>
                  <a:lnTo>
                    <a:pt x="523" y="2"/>
                  </a:lnTo>
                  <a:lnTo>
                    <a:pt x="523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97" name="Freeform 98">
              <a:extLst>
                <a:ext uri="{FF2B5EF4-FFF2-40B4-BE49-F238E27FC236}">
                  <a16:creationId xmlns:a16="http://schemas.microsoft.com/office/drawing/2014/main" id="{826BE5A9-F8E1-45F9-8939-7B3DBA96D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021" y="3802170"/>
              <a:ext cx="126691" cy="141379"/>
            </a:xfrm>
            <a:custGeom>
              <a:avLst/>
              <a:gdLst>
                <a:gd name="T0" fmla="*/ 59 w 69"/>
                <a:gd name="T1" fmla="*/ 0 h 77"/>
                <a:gd name="T2" fmla="*/ 57 w 69"/>
                <a:gd name="T3" fmla="*/ 15 h 77"/>
                <a:gd name="T4" fmla="*/ 53 w 69"/>
                <a:gd name="T5" fmla="*/ 37 h 77"/>
                <a:gd name="T6" fmla="*/ 58 w 69"/>
                <a:gd name="T7" fmla="*/ 37 h 77"/>
                <a:gd name="T8" fmla="*/ 63 w 69"/>
                <a:gd name="T9" fmla="*/ 40 h 77"/>
                <a:gd name="T10" fmla="*/ 64 w 69"/>
                <a:gd name="T11" fmla="*/ 37 h 77"/>
                <a:gd name="T12" fmla="*/ 69 w 69"/>
                <a:gd name="T13" fmla="*/ 40 h 77"/>
                <a:gd name="T14" fmla="*/ 61 w 69"/>
                <a:gd name="T15" fmla="*/ 47 h 77"/>
                <a:gd name="T16" fmla="*/ 53 w 69"/>
                <a:gd name="T17" fmla="*/ 52 h 77"/>
                <a:gd name="T18" fmla="*/ 51 w 69"/>
                <a:gd name="T19" fmla="*/ 56 h 77"/>
                <a:gd name="T20" fmla="*/ 52 w 69"/>
                <a:gd name="T21" fmla="*/ 60 h 77"/>
                <a:gd name="T22" fmla="*/ 48 w 69"/>
                <a:gd name="T23" fmla="*/ 65 h 77"/>
                <a:gd name="T24" fmla="*/ 44 w 69"/>
                <a:gd name="T25" fmla="*/ 65 h 77"/>
                <a:gd name="T26" fmla="*/ 44 w 69"/>
                <a:gd name="T27" fmla="*/ 68 h 77"/>
                <a:gd name="T28" fmla="*/ 41 w 69"/>
                <a:gd name="T29" fmla="*/ 70 h 77"/>
                <a:gd name="T30" fmla="*/ 35 w 69"/>
                <a:gd name="T31" fmla="*/ 75 h 77"/>
                <a:gd name="T32" fmla="*/ 34 w 69"/>
                <a:gd name="T33" fmla="*/ 77 h 77"/>
                <a:gd name="T34" fmla="*/ 26 w 69"/>
                <a:gd name="T35" fmla="*/ 74 h 77"/>
                <a:gd name="T36" fmla="*/ 16 w 69"/>
                <a:gd name="T37" fmla="*/ 74 h 77"/>
                <a:gd name="T38" fmla="*/ 8 w 69"/>
                <a:gd name="T39" fmla="*/ 70 h 77"/>
                <a:gd name="T40" fmla="*/ 0 w 69"/>
                <a:gd name="T41" fmla="*/ 63 h 77"/>
                <a:gd name="T42" fmla="*/ 1 w 69"/>
                <a:gd name="T43" fmla="*/ 57 h 77"/>
                <a:gd name="T44" fmla="*/ 4 w 69"/>
                <a:gd name="T45" fmla="*/ 52 h 77"/>
                <a:gd name="T46" fmla="*/ 1 w 69"/>
                <a:gd name="T47" fmla="*/ 49 h 77"/>
                <a:gd name="T48" fmla="*/ 11 w 69"/>
                <a:gd name="T49" fmla="*/ 34 h 77"/>
                <a:gd name="T50" fmla="*/ 33 w 69"/>
                <a:gd name="T51" fmla="*/ 34 h 77"/>
                <a:gd name="T52" fmla="*/ 34 w 69"/>
                <a:gd name="T53" fmla="*/ 27 h 77"/>
                <a:gd name="T54" fmla="*/ 32 w 69"/>
                <a:gd name="T55" fmla="*/ 25 h 77"/>
                <a:gd name="T56" fmla="*/ 30 w 69"/>
                <a:gd name="T57" fmla="*/ 22 h 77"/>
                <a:gd name="T58" fmla="*/ 24 w 69"/>
                <a:gd name="T59" fmla="*/ 17 h 77"/>
                <a:gd name="T60" fmla="*/ 19 w 69"/>
                <a:gd name="T61" fmla="*/ 11 h 77"/>
                <a:gd name="T62" fmla="*/ 27 w 69"/>
                <a:gd name="T63" fmla="*/ 11 h 77"/>
                <a:gd name="T64" fmla="*/ 28 w 69"/>
                <a:gd name="T65" fmla="*/ 0 h 77"/>
                <a:gd name="T66" fmla="*/ 44 w 69"/>
                <a:gd name="T67" fmla="*/ 0 h 77"/>
                <a:gd name="T68" fmla="*/ 59 w 69"/>
                <a:gd name="T69" fmla="*/ 0 h 77"/>
                <a:gd name="T70" fmla="*/ 59 w 69"/>
                <a:gd name="T71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9" h="77">
                  <a:moveTo>
                    <a:pt x="59" y="0"/>
                  </a:moveTo>
                  <a:lnTo>
                    <a:pt x="57" y="15"/>
                  </a:lnTo>
                  <a:lnTo>
                    <a:pt x="53" y="37"/>
                  </a:lnTo>
                  <a:lnTo>
                    <a:pt x="58" y="37"/>
                  </a:lnTo>
                  <a:lnTo>
                    <a:pt x="63" y="40"/>
                  </a:lnTo>
                  <a:lnTo>
                    <a:pt x="64" y="37"/>
                  </a:lnTo>
                  <a:lnTo>
                    <a:pt x="69" y="40"/>
                  </a:lnTo>
                  <a:lnTo>
                    <a:pt x="61" y="47"/>
                  </a:lnTo>
                  <a:lnTo>
                    <a:pt x="53" y="52"/>
                  </a:lnTo>
                  <a:lnTo>
                    <a:pt x="51" y="56"/>
                  </a:lnTo>
                  <a:lnTo>
                    <a:pt x="52" y="60"/>
                  </a:lnTo>
                  <a:lnTo>
                    <a:pt x="48" y="65"/>
                  </a:lnTo>
                  <a:lnTo>
                    <a:pt x="44" y="65"/>
                  </a:lnTo>
                  <a:lnTo>
                    <a:pt x="44" y="68"/>
                  </a:lnTo>
                  <a:lnTo>
                    <a:pt x="41" y="70"/>
                  </a:lnTo>
                  <a:lnTo>
                    <a:pt x="35" y="75"/>
                  </a:lnTo>
                  <a:lnTo>
                    <a:pt x="34" y="77"/>
                  </a:lnTo>
                  <a:lnTo>
                    <a:pt x="26" y="74"/>
                  </a:lnTo>
                  <a:lnTo>
                    <a:pt x="16" y="74"/>
                  </a:lnTo>
                  <a:lnTo>
                    <a:pt x="8" y="70"/>
                  </a:lnTo>
                  <a:lnTo>
                    <a:pt x="0" y="63"/>
                  </a:lnTo>
                  <a:lnTo>
                    <a:pt x="1" y="57"/>
                  </a:lnTo>
                  <a:lnTo>
                    <a:pt x="4" y="52"/>
                  </a:lnTo>
                  <a:lnTo>
                    <a:pt x="1" y="49"/>
                  </a:lnTo>
                  <a:lnTo>
                    <a:pt x="11" y="34"/>
                  </a:lnTo>
                  <a:lnTo>
                    <a:pt x="33" y="34"/>
                  </a:lnTo>
                  <a:lnTo>
                    <a:pt x="34" y="27"/>
                  </a:lnTo>
                  <a:lnTo>
                    <a:pt x="32" y="25"/>
                  </a:lnTo>
                  <a:lnTo>
                    <a:pt x="30" y="22"/>
                  </a:lnTo>
                  <a:lnTo>
                    <a:pt x="24" y="17"/>
                  </a:lnTo>
                  <a:lnTo>
                    <a:pt x="19" y="11"/>
                  </a:lnTo>
                  <a:lnTo>
                    <a:pt x="27" y="11"/>
                  </a:lnTo>
                  <a:lnTo>
                    <a:pt x="28" y="0"/>
                  </a:lnTo>
                  <a:lnTo>
                    <a:pt x="44" y="0"/>
                  </a:lnTo>
                  <a:lnTo>
                    <a:pt x="59" y="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98" name="Freeform 99">
              <a:extLst>
                <a:ext uri="{FF2B5EF4-FFF2-40B4-BE49-F238E27FC236}">
                  <a16:creationId xmlns:a16="http://schemas.microsoft.com/office/drawing/2014/main" id="{72F8BA94-EDAE-4839-A8A3-3D26FB79AA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4251" y="4132668"/>
              <a:ext cx="146888" cy="247872"/>
            </a:xfrm>
            <a:custGeom>
              <a:avLst/>
              <a:gdLst>
                <a:gd name="T0" fmla="*/ 72 w 80"/>
                <a:gd name="T1" fmla="*/ 45 h 135"/>
                <a:gd name="T2" fmla="*/ 69 w 80"/>
                <a:gd name="T3" fmla="*/ 62 h 135"/>
                <a:gd name="T4" fmla="*/ 58 w 80"/>
                <a:gd name="T5" fmla="*/ 68 h 135"/>
                <a:gd name="T6" fmla="*/ 59 w 80"/>
                <a:gd name="T7" fmla="*/ 72 h 135"/>
                <a:gd name="T8" fmla="*/ 55 w 80"/>
                <a:gd name="T9" fmla="*/ 82 h 135"/>
                <a:gd name="T10" fmla="*/ 63 w 80"/>
                <a:gd name="T11" fmla="*/ 96 h 135"/>
                <a:gd name="T12" fmla="*/ 68 w 80"/>
                <a:gd name="T13" fmla="*/ 96 h 135"/>
                <a:gd name="T14" fmla="*/ 70 w 80"/>
                <a:gd name="T15" fmla="*/ 106 h 135"/>
                <a:gd name="T16" fmla="*/ 80 w 80"/>
                <a:gd name="T17" fmla="*/ 122 h 135"/>
                <a:gd name="T18" fmla="*/ 76 w 80"/>
                <a:gd name="T19" fmla="*/ 124 h 135"/>
                <a:gd name="T20" fmla="*/ 67 w 80"/>
                <a:gd name="T21" fmla="*/ 122 h 135"/>
                <a:gd name="T22" fmla="*/ 61 w 80"/>
                <a:gd name="T23" fmla="*/ 127 h 135"/>
                <a:gd name="T24" fmla="*/ 54 w 80"/>
                <a:gd name="T25" fmla="*/ 130 h 135"/>
                <a:gd name="T26" fmla="*/ 48 w 80"/>
                <a:gd name="T27" fmla="*/ 131 h 135"/>
                <a:gd name="T28" fmla="*/ 47 w 80"/>
                <a:gd name="T29" fmla="*/ 135 h 135"/>
                <a:gd name="T30" fmla="*/ 38 w 80"/>
                <a:gd name="T31" fmla="*/ 134 h 135"/>
                <a:gd name="T32" fmla="*/ 28 w 80"/>
                <a:gd name="T33" fmla="*/ 125 h 135"/>
                <a:gd name="T34" fmla="*/ 27 w 80"/>
                <a:gd name="T35" fmla="*/ 117 h 135"/>
                <a:gd name="T36" fmla="*/ 23 w 80"/>
                <a:gd name="T37" fmla="*/ 106 h 135"/>
                <a:gd name="T38" fmla="*/ 26 w 80"/>
                <a:gd name="T39" fmla="*/ 91 h 135"/>
                <a:gd name="T40" fmla="*/ 30 w 80"/>
                <a:gd name="T41" fmla="*/ 84 h 135"/>
                <a:gd name="T42" fmla="*/ 27 w 80"/>
                <a:gd name="T43" fmla="*/ 75 h 135"/>
                <a:gd name="T44" fmla="*/ 21 w 80"/>
                <a:gd name="T45" fmla="*/ 72 h 135"/>
                <a:gd name="T46" fmla="*/ 24 w 80"/>
                <a:gd name="T47" fmla="*/ 63 h 135"/>
                <a:gd name="T48" fmla="*/ 20 w 80"/>
                <a:gd name="T49" fmla="*/ 60 h 135"/>
                <a:gd name="T50" fmla="*/ 11 w 80"/>
                <a:gd name="T51" fmla="*/ 60 h 135"/>
                <a:gd name="T52" fmla="*/ 0 w 80"/>
                <a:gd name="T53" fmla="*/ 45 h 135"/>
                <a:gd name="T54" fmla="*/ 5 w 80"/>
                <a:gd name="T55" fmla="*/ 40 h 135"/>
                <a:gd name="T56" fmla="*/ 5 w 80"/>
                <a:gd name="T57" fmla="*/ 31 h 135"/>
                <a:gd name="T58" fmla="*/ 15 w 80"/>
                <a:gd name="T59" fmla="*/ 28 h 135"/>
                <a:gd name="T60" fmla="*/ 19 w 80"/>
                <a:gd name="T61" fmla="*/ 25 h 135"/>
                <a:gd name="T62" fmla="*/ 14 w 80"/>
                <a:gd name="T63" fmla="*/ 18 h 135"/>
                <a:gd name="T64" fmla="*/ 15 w 80"/>
                <a:gd name="T65" fmla="*/ 11 h 135"/>
                <a:gd name="T66" fmla="*/ 30 w 80"/>
                <a:gd name="T67" fmla="*/ 0 h 135"/>
                <a:gd name="T68" fmla="*/ 40 w 80"/>
                <a:gd name="T69" fmla="*/ 7 h 135"/>
                <a:gd name="T70" fmla="*/ 50 w 80"/>
                <a:gd name="T71" fmla="*/ 19 h 135"/>
                <a:gd name="T72" fmla="*/ 50 w 80"/>
                <a:gd name="T73" fmla="*/ 29 h 135"/>
                <a:gd name="T74" fmla="*/ 56 w 80"/>
                <a:gd name="T75" fmla="*/ 29 h 135"/>
                <a:gd name="T76" fmla="*/ 65 w 80"/>
                <a:gd name="T77" fmla="*/ 39 h 135"/>
                <a:gd name="T78" fmla="*/ 72 w 80"/>
                <a:gd name="T79" fmla="*/ 45 h 135"/>
                <a:gd name="T80" fmla="*/ 72 w 80"/>
                <a:gd name="T81" fmla="*/ 4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0" h="135">
                  <a:moveTo>
                    <a:pt x="72" y="45"/>
                  </a:moveTo>
                  <a:lnTo>
                    <a:pt x="69" y="62"/>
                  </a:lnTo>
                  <a:lnTo>
                    <a:pt x="58" y="68"/>
                  </a:lnTo>
                  <a:lnTo>
                    <a:pt x="59" y="72"/>
                  </a:lnTo>
                  <a:lnTo>
                    <a:pt x="55" y="82"/>
                  </a:lnTo>
                  <a:lnTo>
                    <a:pt x="63" y="96"/>
                  </a:lnTo>
                  <a:lnTo>
                    <a:pt x="68" y="96"/>
                  </a:lnTo>
                  <a:lnTo>
                    <a:pt x="70" y="106"/>
                  </a:lnTo>
                  <a:lnTo>
                    <a:pt x="80" y="122"/>
                  </a:lnTo>
                  <a:lnTo>
                    <a:pt x="76" y="124"/>
                  </a:lnTo>
                  <a:lnTo>
                    <a:pt x="67" y="122"/>
                  </a:lnTo>
                  <a:lnTo>
                    <a:pt x="61" y="127"/>
                  </a:lnTo>
                  <a:lnTo>
                    <a:pt x="54" y="130"/>
                  </a:lnTo>
                  <a:lnTo>
                    <a:pt x="48" y="131"/>
                  </a:lnTo>
                  <a:lnTo>
                    <a:pt x="47" y="135"/>
                  </a:lnTo>
                  <a:lnTo>
                    <a:pt x="38" y="134"/>
                  </a:lnTo>
                  <a:lnTo>
                    <a:pt x="28" y="125"/>
                  </a:lnTo>
                  <a:lnTo>
                    <a:pt x="27" y="117"/>
                  </a:lnTo>
                  <a:lnTo>
                    <a:pt x="23" y="106"/>
                  </a:lnTo>
                  <a:lnTo>
                    <a:pt x="26" y="91"/>
                  </a:lnTo>
                  <a:lnTo>
                    <a:pt x="30" y="84"/>
                  </a:lnTo>
                  <a:lnTo>
                    <a:pt x="27" y="75"/>
                  </a:lnTo>
                  <a:lnTo>
                    <a:pt x="21" y="72"/>
                  </a:lnTo>
                  <a:lnTo>
                    <a:pt x="24" y="63"/>
                  </a:lnTo>
                  <a:lnTo>
                    <a:pt x="20" y="60"/>
                  </a:lnTo>
                  <a:lnTo>
                    <a:pt x="11" y="60"/>
                  </a:lnTo>
                  <a:lnTo>
                    <a:pt x="0" y="45"/>
                  </a:lnTo>
                  <a:lnTo>
                    <a:pt x="5" y="40"/>
                  </a:lnTo>
                  <a:lnTo>
                    <a:pt x="5" y="31"/>
                  </a:lnTo>
                  <a:lnTo>
                    <a:pt x="15" y="28"/>
                  </a:lnTo>
                  <a:lnTo>
                    <a:pt x="19" y="25"/>
                  </a:lnTo>
                  <a:lnTo>
                    <a:pt x="14" y="18"/>
                  </a:lnTo>
                  <a:lnTo>
                    <a:pt x="15" y="11"/>
                  </a:lnTo>
                  <a:lnTo>
                    <a:pt x="30" y="0"/>
                  </a:lnTo>
                  <a:lnTo>
                    <a:pt x="40" y="7"/>
                  </a:lnTo>
                  <a:lnTo>
                    <a:pt x="50" y="19"/>
                  </a:lnTo>
                  <a:lnTo>
                    <a:pt x="50" y="29"/>
                  </a:lnTo>
                  <a:lnTo>
                    <a:pt x="56" y="29"/>
                  </a:lnTo>
                  <a:lnTo>
                    <a:pt x="65" y="39"/>
                  </a:lnTo>
                  <a:lnTo>
                    <a:pt x="72" y="45"/>
                  </a:lnTo>
                  <a:lnTo>
                    <a:pt x="72" y="4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99" name="Freeform 100">
              <a:extLst>
                <a:ext uri="{FF2B5EF4-FFF2-40B4-BE49-F238E27FC236}">
                  <a16:creationId xmlns:a16="http://schemas.microsoft.com/office/drawing/2014/main" id="{CAE694A6-5B3C-4977-AE0E-5863D518D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5153" y="3864598"/>
              <a:ext cx="190954" cy="106494"/>
            </a:xfrm>
            <a:custGeom>
              <a:avLst/>
              <a:gdLst>
                <a:gd name="T0" fmla="*/ 104 w 104"/>
                <a:gd name="T1" fmla="*/ 20 h 58"/>
                <a:gd name="T2" fmla="*/ 99 w 104"/>
                <a:gd name="T3" fmla="*/ 20 h 58"/>
                <a:gd name="T4" fmla="*/ 96 w 104"/>
                <a:gd name="T5" fmla="*/ 22 h 58"/>
                <a:gd name="T6" fmla="*/ 90 w 104"/>
                <a:gd name="T7" fmla="*/ 24 h 58"/>
                <a:gd name="T8" fmla="*/ 86 w 104"/>
                <a:gd name="T9" fmla="*/ 24 h 58"/>
                <a:gd name="T10" fmla="*/ 82 w 104"/>
                <a:gd name="T11" fmla="*/ 27 h 58"/>
                <a:gd name="T12" fmla="*/ 79 w 104"/>
                <a:gd name="T13" fmla="*/ 26 h 58"/>
                <a:gd name="T14" fmla="*/ 76 w 104"/>
                <a:gd name="T15" fmla="*/ 23 h 58"/>
                <a:gd name="T16" fmla="*/ 74 w 104"/>
                <a:gd name="T17" fmla="*/ 24 h 58"/>
                <a:gd name="T18" fmla="*/ 71 w 104"/>
                <a:gd name="T19" fmla="*/ 29 h 58"/>
                <a:gd name="T20" fmla="*/ 70 w 104"/>
                <a:gd name="T21" fmla="*/ 28 h 58"/>
                <a:gd name="T22" fmla="*/ 70 w 104"/>
                <a:gd name="T23" fmla="*/ 32 h 58"/>
                <a:gd name="T24" fmla="*/ 63 w 104"/>
                <a:gd name="T25" fmla="*/ 37 h 58"/>
                <a:gd name="T26" fmla="*/ 59 w 104"/>
                <a:gd name="T27" fmla="*/ 40 h 58"/>
                <a:gd name="T28" fmla="*/ 58 w 104"/>
                <a:gd name="T29" fmla="*/ 42 h 58"/>
                <a:gd name="T30" fmla="*/ 53 w 104"/>
                <a:gd name="T31" fmla="*/ 38 h 58"/>
                <a:gd name="T32" fmla="*/ 49 w 104"/>
                <a:gd name="T33" fmla="*/ 43 h 58"/>
                <a:gd name="T34" fmla="*/ 46 w 104"/>
                <a:gd name="T35" fmla="*/ 43 h 58"/>
                <a:gd name="T36" fmla="*/ 42 w 104"/>
                <a:gd name="T37" fmla="*/ 43 h 58"/>
                <a:gd name="T38" fmla="*/ 42 w 104"/>
                <a:gd name="T39" fmla="*/ 53 h 58"/>
                <a:gd name="T40" fmla="*/ 39 w 104"/>
                <a:gd name="T41" fmla="*/ 53 h 58"/>
                <a:gd name="T42" fmla="*/ 36 w 104"/>
                <a:gd name="T43" fmla="*/ 57 h 58"/>
                <a:gd name="T44" fmla="*/ 31 w 104"/>
                <a:gd name="T45" fmla="*/ 58 h 58"/>
                <a:gd name="T46" fmla="*/ 29 w 104"/>
                <a:gd name="T47" fmla="*/ 52 h 58"/>
                <a:gd name="T48" fmla="*/ 24 w 104"/>
                <a:gd name="T49" fmla="*/ 51 h 58"/>
                <a:gd name="T50" fmla="*/ 26 w 104"/>
                <a:gd name="T51" fmla="*/ 43 h 58"/>
                <a:gd name="T52" fmla="*/ 24 w 104"/>
                <a:gd name="T53" fmla="*/ 40 h 58"/>
                <a:gd name="T54" fmla="*/ 20 w 104"/>
                <a:gd name="T55" fmla="*/ 40 h 58"/>
                <a:gd name="T56" fmla="*/ 13 w 104"/>
                <a:gd name="T57" fmla="*/ 42 h 58"/>
                <a:gd name="T58" fmla="*/ 13 w 104"/>
                <a:gd name="T59" fmla="*/ 39 h 58"/>
                <a:gd name="T60" fmla="*/ 8 w 104"/>
                <a:gd name="T61" fmla="*/ 36 h 58"/>
                <a:gd name="T62" fmla="*/ 5 w 104"/>
                <a:gd name="T63" fmla="*/ 32 h 58"/>
                <a:gd name="T64" fmla="*/ 0 w 104"/>
                <a:gd name="T65" fmla="*/ 31 h 58"/>
                <a:gd name="T66" fmla="*/ 4 w 104"/>
                <a:gd name="T67" fmla="*/ 26 h 58"/>
                <a:gd name="T68" fmla="*/ 3 w 104"/>
                <a:gd name="T69" fmla="*/ 22 h 58"/>
                <a:gd name="T70" fmla="*/ 5 w 104"/>
                <a:gd name="T71" fmla="*/ 18 h 58"/>
                <a:gd name="T72" fmla="*/ 13 w 104"/>
                <a:gd name="T73" fmla="*/ 13 h 58"/>
                <a:gd name="T74" fmla="*/ 21 w 104"/>
                <a:gd name="T75" fmla="*/ 6 h 58"/>
                <a:gd name="T76" fmla="*/ 23 w 104"/>
                <a:gd name="T77" fmla="*/ 6 h 58"/>
                <a:gd name="T78" fmla="*/ 27 w 104"/>
                <a:gd name="T79" fmla="*/ 3 h 58"/>
                <a:gd name="T80" fmla="*/ 31 w 104"/>
                <a:gd name="T81" fmla="*/ 3 h 58"/>
                <a:gd name="T82" fmla="*/ 33 w 104"/>
                <a:gd name="T83" fmla="*/ 5 h 58"/>
                <a:gd name="T84" fmla="*/ 36 w 104"/>
                <a:gd name="T85" fmla="*/ 3 h 58"/>
                <a:gd name="T86" fmla="*/ 43 w 104"/>
                <a:gd name="T87" fmla="*/ 6 h 58"/>
                <a:gd name="T88" fmla="*/ 51 w 104"/>
                <a:gd name="T89" fmla="*/ 5 h 58"/>
                <a:gd name="T90" fmla="*/ 56 w 104"/>
                <a:gd name="T91" fmla="*/ 3 h 58"/>
                <a:gd name="T92" fmla="*/ 59 w 104"/>
                <a:gd name="T93" fmla="*/ 0 h 58"/>
                <a:gd name="T94" fmla="*/ 64 w 104"/>
                <a:gd name="T95" fmla="*/ 2 h 58"/>
                <a:gd name="T96" fmla="*/ 68 w 104"/>
                <a:gd name="T97" fmla="*/ 3 h 58"/>
                <a:gd name="T98" fmla="*/ 72 w 104"/>
                <a:gd name="T99" fmla="*/ 3 h 58"/>
                <a:gd name="T100" fmla="*/ 76 w 104"/>
                <a:gd name="T101" fmla="*/ 0 h 58"/>
                <a:gd name="T102" fmla="*/ 83 w 104"/>
                <a:gd name="T103" fmla="*/ 3 h 58"/>
                <a:gd name="T104" fmla="*/ 85 w 104"/>
                <a:gd name="T105" fmla="*/ 4 h 58"/>
                <a:gd name="T106" fmla="*/ 90 w 104"/>
                <a:gd name="T107" fmla="*/ 8 h 58"/>
                <a:gd name="T108" fmla="*/ 95 w 104"/>
                <a:gd name="T109" fmla="*/ 11 h 58"/>
                <a:gd name="T110" fmla="*/ 100 w 104"/>
                <a:gd name="T111" fmla="*/ 14 h 58"/>
                <a:gd name="T112" fmla="*/ 104 w 104"/>
                <a:gd name="T113" fmla="*/ 20 h 58"/>
                <a:gd name="T114" fmla="*/ 104 w 104"/>
                <a:gd name="T115" fmla="*/ 2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4" h="58">
                  <a:moveTo>
                    <a:pt x="104" y="20"/>
                  </a:moveTo>
                  <a:lnTo>
                    <a:pt x="99" y="20"/>
                  </a:lnTo>
                  <a:lnTo>
                    <a:pt x="96" y="22"/>
                  </a:lnTo>
                  <a:lnTo>
                    <a:pt x="90" y="24"/>
                  </a:lnTo>
                  <a:lnTo>
                    <a:pt x="86" y="24"/>
                  </a:lnTo>
                  <a:lnTo>
                    <a:pt x="82" y="27"/>
                  </a:lnTo>
                  <a:lnTo>
                    <a:pt x="79" y="26"/>
                  </a:lnTo>
                  <a:lnTo>
                    <a:pt x="76" y="23"/>
                  </a:lnTo>
                  <a:lnTo>
                    <a:pt x="74" y="24"/>
                  </a:lnTo>
                  <a:lnTo>
                    <a:pt x="71" y="29"/>
                  </a:lnTo>
                  <a:lnTo>
                    <a:pt x="70" y="28"/>
                  </a:lnTo>
                  <a:lnTo>
                    <a:pt x="70" y="32"/>
                  </a:lnTo>
                  <a:lnTo>
                    <a:pt x="63" y="37"/>
                  </a:lnTo>
                  <a:lnTo>
                    <a:pt x="59" y="40"/>
                  </a:lnTo>
                  <a:lnTo>
                    <a:pt x="58" y="42"/>
                  </a:lnTo>
                  <a:lnTo>
                    <a:pt x="53" y="38"/>
                  </a:lnTo>
                  <a:lnTo>
                    <a:pt x="49" y="43"/>
                  </a:lnTo>
                  <a:lnTo>
                    <a:pt x="46" y="43"/>
                  </a:lnTo>
                  <a:lnTo>
                    <a:pt x="42" y="43"/>
                  </a:lnTo>
                  <a:lnTo>
                    <a:pt x="42" y="53"/>
                  </a:lnTo>
                  <a:lnTo>
                    <a:pt x="39" y="53"/>
                  </a:lnTo>
                  <a:lnTo>
                    <a:pt x="36" y="57"/>
                  </a:lnTo>
                  <a:lnTo>
                    <a:pt x="31" y="58"/>
                  </a:lnTo>
                  <a:lnTo>
                    <a:pt x="29" y="52"/>
                  </a:lnTo>
                  <a:lnTo>
                    <a:pt x="24" y="51"/>
                  </a:lnTo>
                  <a:lnTo>
                    <a:pt x="26" y="43"/>
                  </a:lnTo>
                  <a:lnTo>
                    <a:pt x="24" y="40"/>
                  </a:lnTo>
                  <a:lnTo>
                    <a:pt x="20" y="40"/>
                  </a:lnTo>
                  <a:lnTo>
                    <a:pt x="13" y="42"/>
                  </a:lnTo>
                  <a:lnTo>
                    <a:pt x="13" y="39"/>
                  </a:lnTo>
                  <a:lnTo>
                    <a:pt x="8" y="36"/>
                  </a:lnTo>
                  <a:lnTo>
                    <a:pt x="5" y="32"/>
                  </a:lnTo>
                  <a:lnTo>
                    <a:pt x="0" y="31"/>
                  </a:lnTo>
                  <a:lnTo>
                    <a:pt x="4" y="26"/>
                  </a:lnTo>
                  <a:lnTo>
                    <a:pt x="3" y="22"/>
                  </a:lnTo>
                  <a:lnTo>
                    <a:pt x="5" y="18"/>
                  </a:lnTo>
                  <a:lnTo>
                    <a:pt x="13" y="13"/>
                  </a:lnTo>
                  <a:lnTo>
                    <a:pt x="21" y="6"/>
                  </a:lnTo>
                  <a:lnTo>
                    <a:pt x="23" y="6"/>
                  </a:lnTo>
                  <a:lnTo>
                    <a:pt x="27" y="3"/>
                  </a:lnTo>
                  <a:lnTo>
                    <a:pt x="31" y="3"/>
                  </a:lnTo>
                  <a:lnTo>
                    <a:pt x="33" y="5"/>
                  </a:lnTo>
                  <a:lnTo>
                    <a:pt x="36" y="3"/>
                  </a:lnTo>
                  <a:lnTo>
                    <a:pt x="43" y="6"/>
                  </a:lnTo>
                  <a:lnTo>
                    <a:pt x="51" y="5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64" y="2"/>
                  </a:lnTo>
                  <a:lnTo>
                    <a:pt x="68" y="3"/>
                  </a:lnTo>
                  <a:lnTo>
                    <a:pt x="72" y="3"/>
                  </a:lnTo>
                  <a:lnTo>
                    <a:pt x="76" y="0"/>
                  </a:lnTo>
                  <a:lnTo>
                    <a:pt x="83" y="3"/>
                  </a:lnTo>
                  <a:lnTo>
                    <a:pt x="85" y="4"/>
                  </a:lnTo>
                  <a:lnTo>
                    <a:pt x="90" y="8"/>
                  </a:lnTo>
                  <a:lnTo>
                    <a:pt x="95" y="11"/>
                  </a:lnTo>
                  <a:lnTo>
                    <a:pt x="100" y="14"/>
                  </a:lnTo>
                  <a:lnTo>
                    <a:pt x="104" y="20"/>
                  </a:lnTo>
                  <a:lnTo>
                    <a:pt x="104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00" name="Freeform 101">
              <a:extLst>
                <a:ext uri="{FF2B5EF4-FFF2-40B4-BE49-F238E27FC236}">
                  <a16:creationId xmlns:a16="http://schemas.microsoft.com/office/drawing/2014/main" id="{94012448-CFC5-49BD-B6B0-C1337FFE9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1833" y="2805169"/>
              <a:ext cx="157904" cy="135871"/>
            </a:xfrm>
            <a:custGeom>
              <a:avLst/>
              <a:gdLst>
                <a:gd name="T0" fmla="*/ 76 w 86"/>
                <a:gd name="T1" fmla="*/ 10 h 74"/>
                <a:gd name="T2" fmla="*/ 81 w 86"/>
                <a:gd name="T3" fmla="*/ 17 h 74"/>
                <a:gd name="T4" fmla="*/ 86 w 86"/>
                <a:gd name="T5" fmla="*/ 23 h 74"/>
                <a:gd name="T6" fmla="*/ 81 w 86"/>
                <a:gd name="T7" fmla="*/ 30 h 74"/>
                <a:gd name="T8" fmla="*/ 73 w 86"/>
                <a:gd name="T9" fmla="*/ 26 h 74"/>
                <a:gd name="T10" fmla="*/ 63 w 86"/>
                <a:gd name="T11" fmla="*/ 26 h 74"/>
                <a:gd name="T12" fmla="*/ 49 w 86"/>
                <a:gd name="T13" fmla="*/ 23 h 74"/>
                <a:gd name="T14" fmla="*/ 43 w 86"/>
                <a:gd name="T15" fmla="*/ 23 h 74"/>
                <a:gd name="T16" fmla="*/ 40 w 86"/>
                <a:gd name="T17" fmla="*/ 28 h 74"/>
                <a:gd name="T18" fmla="*/ 34 w 86"/>
                <a:gd name="T19" fmla="*/ 23 h 74"/>
                <a:gd name="T20" fmla="*/ 32 w 86"/>
                <a:gd name="T21" fmla="*/ 31 h 74"/>
                <a:gd name="T22" fmla="*/ 40 w 86"/>
                <a:gd name="T23" fmla="*/ 40 h 74"/>
                <a:gd name="T24" fmla="*/ 44 w 86"/>
                <a:gd name="T25" fmla="*/ 46 h 74"/>
                <a:gd name="T26" fmla="*/ 51 w 86"/>
                <a:gd name="T27" fmla="*/ 52 h 74"/>
                <a:gd name="T28" fmla="*/ 57 w 86"/>
                <a:gd name="T29" fmla="*/ 57 h 74"/>
                <a:gd name="T30" fmla="*/ 63 w 86"/>
                <a:gd name="T31" fmla="*/ 65 h 74"/>
                <a:gd name="T32" fmla="*/ 78 w 86"/>
                <a:gd name="T33" fmla="*/ 72 h 74"/>
                <a:gd name="T34" fmla="*/ 76 w 86"/>
                <a:gd name="T35" fmla="*/ 74 h 74"/>
                <a:gd name="T36" fmla="*/ 61 w 86"/>
                <a:gd name="T37" fmla="*/ 68 h 74"/>
                <a:gd name="T38" fmla="*/ 52 w 86"/>
                <a:gd name="T39" fmla="*/ 61 h 74"/>
                <a:gd name="T40" fmla="*/ 38 w 86"/>
                <a:gd name="T41" fmla="*/ 55 h 74"/>
                <a:gd name="T42" fmla="*/ 24 w 86"/>
                <a:gd name="T43" fmla="*/ 42 h 74"/>
                <a:gd name="T44" fmla="*/ 26 w 86"/>
                <a:gd name="T45" fmla="*/ 40 h 74"/>
                <a:gd name="T46" fmla="*/ 19 w 86"/>
                <a:gd name="T47" fmla="*/ 32 h 74"/>
                <a:gd name="T48" fmla="*/ 18 w 86"/>
                <a:gd name="T49" fmla="*/ 26 h 74"/>
                <a:gd name="T50" fmla="*/ 9 w 86"/>
                <a:gd name="T51" fmla="*/ 23 h 74"/>
                <a:gd name="T52" fmla="*/ 4 w 86"/>
                <a:gd name="T53" fmla="*/ 31 h 74"/>
                <a:gd name="T54" fmla="*/ 0 w 86"/>
                <a:gd name="T55" fmla="*/ 25 h 74"/>
                <a:gd name="T56" fmla="*/ 0 w 86"/>
                <a:gd name="T57" fmla="*/ 18 h 74"/>
                <a:gd name="T58" fmla="*/ 0 w 86"/>
                <a:gd name="T59" fmla="*/ 18 h 74"/>
                <a:gd name="T60" fmla="*/ 11 w 86"/>
                <a:gd name="T61" fmla="*/ 19 h 74"/>
                <a:gd name="T62" fmla="*/ 13 w 86"/>
                <a:gd name="T63" fmla="*/ 16 h 74"/>
                <a:gd name="T64" fmla="*/ 18 w 86"/>
                <a:gd name="T65" fmla="*/ 19 h 74"/>
                <a:gd name="T66" fmla="*/ 24 w 86"/>
                <a:gd name="T67" fmla="*/ 19 h 74"/>
                <a:gd name="T68" fmla="*/ 24 w 86"/>
                <a:gd name="T69" fmla="*/ 14 h 74"/>
                <a:gd name="T70" fmla="*/ 29 w 86"/>
                <a:gd name="T71" fmla="*/ 12 h 74"/>
                <a:gd name="T72" fmla="*/ 30 w 86"/>
                <a:gd name="T73" fmla="*/ 4 h 74"/>
                <a:gd name="T74" fmla="*/ 41 w 86"/>
                <a:gd name="T75" fmla="*/ 0 h 74"/>
                <a:gd name="T76" fmla="*/ 46 w 86"/>
                <a:gd name="T77" fmla="*/ 2 h 74"/>
                <a:gd name="T78" fmla="*/ 58 w 86"/>
                <a:gd name="T79" fmla="*/ 10 h 74"/>
                <a:gd name="T80" fmla="*/ 71 w 86"/>
                <a:gd name="T81" fmla="*/ 13 h 74"/>
                <a:gd name="T82" fmla="*/ 76 w 86"/>
                <a:gd name="T83" fmla="*/ 10 h 74"/>
                <a:gd name="T84" fmla="*/ 76 w 86"/>
                <a:gd name="T85" fmla="*/ 1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6" h="74">
                  <a:moveTo>
                    <a:pt x="76" y="10"/>
                  </a:moveTo>
                  <a:lnTo>
                    <a:pt x="81" y="17"/>
                  </a:lnTo>
                  <a:lnTo>
                    <a:pt x="86" y="23"/>
                  </a:lnTo>
                  <a:lnTo>
                    <a:pt x="81" y="30"/>
                  </a:lnTo>
                  <a:lnTo>
                    <a:pt x="73" y="26"/>
                  </a:lnTo>
                  <a:lnTo>
                    <a:pt x="63" y="26"/>
                  </a:lnTo>
                  <a:lnTo>
                    <a:pt x="49" y="23"/>
                  </a:lnTo>
                  <a:lnTo>
                    <a:pt x="43" y="23"/>
                  </a:lnTo>
                  <a:lnTo>
                    <a:pt x="40" y="28"/>
                  </a:lnTo>
                  <a:lnTo>
                    <a:pt x="34" y="23"/>
                  </a:lnTo>
                  <a:lnTo>
                    <a:pt x="32" y="31"/>
                  </a:lnTo>
                  <a:lnTo>
                    <a:pt x="40" y="40"/>
                  </a:lnTo>
                  <a:lnTo>
                    <a:pt x="44" y="46"/>
                  </a:lnTo>
                  <a:lnTo>
                    <a:pt x="51" y="52"/>
                  </a:lnTo>
                  <a:lnTo>
                    <a:pt x="57" y="57"/>
                  </a:lnTo>
                  <a:lnTo>
                    <a:pt x="63" y="65"/>
                  </a:lnTo>
                  <a:lnTo>
                    <a:pt x="78" y="72"/>
                  </a:lnTo>
                  <a:lnTo>
                    <a:pt x="76" y="74"/>
                  </a:lnTo>
                  <a:lnTo>
                    <a:pt x="61" y="68"/>
                  </a:lnTo>
                  <a:lnTo>
                    <a:pt x="52" y="61"/>
                  </a:lnTo>
                  <a:lnTo>
                    <a:pt x="38" y="55"/>
                  </a:lnTo>
                  <a:lnTo>
                    <a:pt x="24" y="42"/>
                  </a:lnTo>
                  <a:lnTo>
                    <a:pt x="26" y="40"/>
                  </a:lnTo>
                  <a:lnTo>
                    <a:pt x="19" y="32"/>
                  </a:lnTo>
                  <a:lnTo>
                    <a:pt x="18" y="26"/>
                  </a:lnTo>
                  <a:lnTo>
                    <a:pt x="9" y="23"/>
                  </a:lnTo>
                  <a:lnTo>
                    <a:pt x="4" y="31"/>
                  </a:lnTo>
                  <a:lnTo>
                    <a:pt x="0" y="25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1" y="19"/>
                  </a:lnTo>
                  <a:lnTo>
                    <a:pt x="13" y="16"/>
                  </a:lnTo>
                  <a:lnTo>
                    <a:pt x="18" y="19"/>
                  </a:lnTo>
                  <a:lnTo>
                    <a:pt x="24" y="19"/>
                  </a:lnTo>
                  <a:lnTo>
                    <a:pt x="24" y="14"/>
                  </a:lnTo>
                  <a:lnTo>
                    <a:pt x="29" y="12"/>
                  </a:lnTo>
                  <a:lnTo>
                    <a:pt x="30" y="4"/>
                  </a:lnTo>
                  <a:lnTo>
                    <a:pt x="41" y="0"/>
                  </a:lnTo>
                  <a:lnTo>
                    <a:pt x="46" y="2"/>
                  </a:lnTo>
                  <a:lnTo>
                    <a:pt x="58" y="10"/>
                  </a:lnTo>
                  <a:lnTo>
                    <a:pt x="71" y="13"/>
                  </a:lnTo>
                  <a:lnTo>
                    <a:pt x="76" y="10"/>
                  </a:lnTo>
                  <a:lnTo>
                    <a:pt x="76" y="1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01" name="Freeform 102">
              <a:extLst>
                <a:ext uri="{FF2B5EF4-FFF2-40B4-BE49-F238E27FC236}">
                  <a16:creationId xmlns:a16="http://schemas.microsoft.com/office/drawing/2014/main" id="{9C06981B-D532-4CBD-8646-89951E1B4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3359" y="3728726"/>
              <a:ext cx="89968" cy="66100"/>
            </a:xfrm>
            <a:custGeom>
              <a:avLst/>
              <a:gdLst>
                <a:gd name="T0" fmla="*/ 48 w 49"/>
                <a:gd name="T1" fmla="*/ 4 h 36"/>
                <a:gd name="T2" fmla="*/ 49 w 49"/>
                <a:gd name="T3" fmla="*/ 14 h 36"/>
                <a:gd name="T4" fmla="*/ 46 w 49"/>
                <a:gd name="T5" fmla="*/ 22 h 36"/>
                <a:gd name="T6" fmla="*/ 42 w 49"/>
                <a:gd name="T7" fmla="*/ 25 h 36"/>
                <a:gd name="T8" fmla="*/ 46 w 49"/>
                <a:gd name="T9" fmla="*/ 31 h 36"/>
                <a:gd name="T10" fmla="*/ 45 w 49"/>
                <a:gd name="T11" fmla="*/ 36 h 36"/>
                <a:gd name="T12" fmla="*/ 34 w 49"/>
                <a:gd name="T13" fmla="*/ 33 h 36"/>
                <a:gd name="T14" fmla="*/ 26 w 49"/>
                <a:gd name="T15" fmla="*/ 34 h 36"/>
                <a:gd name="T16" fmla="*/ 16 w 49"/>
                <a:gd name="T17" fmla="*/ 33 h 36"/>
                <a:gd name="T18" fmla="*/ 8 w 49"/>
                <a:gd name="T19" fmla="*/ 36 h 36"/>
                <a:gd name="T20" fmla="*/ 0 w 49"/>
                <a:gd name="T21" fmla="*/ 30 h 36"/>
                <a:gd name="T22" fmla="*/ 2 w 49"/>
                <a:gd name="T23" fmla="*/ 24 h 36"/>
                <a:gd name="T24" fmla="*/ 17 w 49"/>
                <a:gd name="T25" fmla="*/ 27 h 36"/>
                <a:gd name="T26" fmla="*/ 29 w 49"/>
                <a:gd name="T27" fmla="*/ 28 h 36"/>
                <a:gd name="T28" fmla="*/ 35 w 49"/>
                <a:gd name="T29" fmla="*/ 24 h 36"/>
                <a:gd name="T30" fmla="*/ 29 w 49"/>
                <a:gd name="T31" fmla="*/ 16 h 36"/>
                <a:gd name="T32" fmla="*/ 30 w 49"/>
                <a:gd name="T33" fmla="*/ 8 h 36"/>
                <a:gd name="T34" fmla="*/ 20 w 49"/>
                <a:gd name="T35" fmla="*/ 5 h 36"/>
                <a:gd name="T36" fmla="*/ 24 w 49"/>
                <a:gd name="T37" fmla="*/ 0 h 36"/>
                <a:gd name="T38" fmla="*/ 34 w 49"/>
                <a:gd name="T39" fmla="*/ 1 h 36"/>
                <a:gd name="T40" fmla="*/ 48 w 49"/>
                <a:gd name="T41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" h="36">
                  <a:moveTo>
                    <a:pt x="48" y="4"/>
                  </a:moveTo>
                  <a:lnTo>
                    <a:pt x="49" y="14"/>
                  </a:lnTo>
                  <a:lnTo>
                    <a:pt x="46" y="22"/>
                  </a:lnTo>
                  <a:lnTo>
                    <a:pt x="42" y="25"/>
                  </a:lnTo>
                  <a:lnTo>
                    <a:pt x="46" y="31"/>
                  </a:lnTo>
                  <a:lnTo>
                    <a:pt x="45" y="36"/>
                  </a:lnTo>
                  <a:lnTo>
                    <a:pt x="34" y="33"/>
                  </a:lnTo>
                  <a:lnTo>
                    <a:pt x="26" y="34"/>
                  </a:lnTo>
                  <a:lnTo>
                    <a:pt x="16" y="33"/>
                  </a:lnTo>
                  <a:lnTo>
                    <a:pt x="8" y="36"/>
                  </a:lnTo>
                  <a:lnTo>
                    <a:pt x="0" y="30"/>
                  </a:lnTo>
                  <a:lnTo>
                    <a:pt x="2" y="24"/>
                  </a:lnTo>
                  <a:lnTo>
                    <a:pt x="17" y="27"/>
                  </a:lnTo>
                  <a:lnTo>
                    <a:pt x="29" y="28"/>
                  </a:lnTo>
                  <a:lnTo>
                    <a:pt x="35" y="24"/>
                  </a:lnTo>
                  <a:lnTo>
                    <a:pt x="29" y="16"/>
                  </a:lnTo>
                  <a:lnTo>
                    <a:pt x="30" y="8"/>
                  </a:lnTo>
                  <a:lnTo>
                    <a:pt x="20" y="5"/>
                  </a:lnTo>
                  <a:lnTo>
                    <a:pt x="24" y="0"/>
                  </a:lnTo>
                  <a:lnTo>
                    <a:pt x="34" y="1"/>
                  </a:lnTo>
                  <a:lnTo>
                    <a:pt x="48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02" name="Freeform 103">
              <a:extLst>
                <a:ext uri="{FF2B5EF4-FFF2-40B4-BE49-F238E27FC236}">
                  <a16:creationId xmlns:a16="http://schemas.microsoft.com/office/drawing/2014/main" id="{7DE5B2B7-FAD8-4B08-B145-F95908BF5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6098" y="2731726"/>
              <a:ext cx="174429" cy="97313"/>
            </a:xfrm>
            <a:custGeom>
              <a:avLst/>
              <a:gdLst>
                <a:gd name="T0" fmla="*/ 85 w 95"/>
                <a:gd name="T1" fmla="*/ 4 h 53"/>
                <a:gd name="T2" fmla="*/ 94 w 95"/>
                <a:gd name="T3" fmla="*/ 9 h 53"/>
                <a:gd name="T4" fmla="*/ 95 w 95"/>
                <a:gd name="T5" fmla="*/ 14 h 53"/>
                <a:gd name="T6" fmla="*/ 86 w 95"/>
                <a:gd name="T7" fmla="*/ 17 h 53"/>
                <a:gd name="T8" fmla="*/ 81 w 95"/>
                <a:gd name="T9" fmla="*/ 30 h 53"/>
                <a:gd name="T10" fmla="*/ 73 w 95"/>
                <a:gd name="T11" fmla="*/ 43 h 53"/>
                <a:gd name="T12" fmla="*/ 62 w 95"/>
                <a:gd name="T13" fmla="*/ 46 h 53"/>
                <a:gd name="T14" fmla="*/ 52 w 95"/>
                <a:gd name="T15" fmla="*/ 46 h 53"/>
                <a:gd name="T16" fmla="*/ 41 w 95"/>
                <a:gd name="T17" fmla="*/ 50 h 53"/>
                <a:gd name="T18" fmla="*/ 36 w 95"/>
                <a:gd name="T19" fmla="*/ 53 h 53"/>
                <a:gd name="T20" fmla="*/ 23 w 95"/>
                <a:gd name="T21" fmla="*/ 50 h 53"/>
                <a:gd name="T22" fmla="*/ 11 w 95"/>
                <a:gd name="T23" fmla="*/ 42 h 53"/>
                <a:gd name="T24" fmla="*/ 6 w 95"/>
                <a:gd name="T25" fmla="*/ 40 h 53"/>
                <a:gd name="T26" fmla="*/ 3 w 95"/>
                <a:gd name="T27" fmla="*/ 33 h 53"/>
                <a:gd name="T28" fmla="*/ 0 w 95"/>
                <a:gd name="T29" fmla="*/ 33 h 53"/>
                <a:gd name="T30" fmla="*/ 4 w 95"/>
                <a:gd name="T31" fmla="*/ 21 h 53"/>
                <a:gd name="T32" fmla="*/ 1 w 95"/>
                <a:gd name="T33" fmla="*/ 17 h 53"/>
                <a:gd name="T34" fmla="*/ 9 w 95"/>
                <a:gd name="T35" fmla="*/ 17 h 53"/>
                <a:gd name="T36" fmla="*/ 10 w 95"/>
                <a:gd name="T37" fmla="*/ 9 h 53"/>
                <a:gd name="T38" fmla="*/ 18 w 95"/>
                <a:gd name="T39" fmla="*/ 14 h 53"/>
                <a:gd name="T40" fmla="*/ 23 w 95"/>
                <a:gd name="T41" fmla="*/ 16 h 53"/>
                <a:gd name="T42" fmla="*/ 36 w 95"/>
                <a:gd name="T43" fmla="*/ 14 h 53"/>
                <a:gd name="T44" fmla="*/ 37 w 95"/>
                <a:gd name="T45" fmla="*/ 10 h 53"/>
                <a:gd name="T46" fmla="*/ 43 w 95"/>
                <a:gd name="T47" fmla="*/ 9 h 53"/>
                <a:gd name="T48" fmla="*/ 49 w 95"/>
                <a:gd name="T49" fmla="*/ 7 h 53"/>
                <a:gd name="T50" fmla="*/ 51 w 95"/>
                <a:gd name="T51" fmla="*/ 8 h 53"/>
                <a:gd name="T52" fmla="*/ 57 w 95"/>
                <a:gd name="T53" fmla="*/ 6 h 53"/>
                <a:gd name="T54" fmla="*/ 60 w 95"/>
                <a:gd name="T55" fmla="*/ 1 h 53"/>
                <a:gd name="T56" fmla="*/ 66 w 95"/>
                <a:gd name="T57" fmla="*/ 0 h 53"/>
                <a:gd name="T58" fmla="*/ 82 w 95"/>
                <a:gd name="T59" fmla="*/ 6 h 53"/>
                <a:gd name="T60" fmla="*/ 85 w 95"/>
                <a:gd name="T61" fmla="*/ 4 h 53"/>
                <a:gd name="T62" fmla="*/ 85 w 95"/>
                <a:gd name="T63" fmla="*/ 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5" h="53">
                  <a:moveTo>
                    <a:pt x="85" y="4"/>
                  </a:moveTo>
                  <a:lnTo>
                    <a:pt x="94" y="9"/>
                  </a:lnTo>
                  <a:lnTo>
                    <a:pt x="95" y="14"/>
                  </a:lnTo>
                  <a:lnTo>
                    <a:pt x="86" y="17"/>
                  </a:lnTo>
                  <a:lnTo>
                    <a:pt x="81" y="30"/>
                  </a:lnTo>
                  <a:lnTo>
                    <a:pt x="73" y="43"/>
                  </a:lnTo>
                  <a:lnTo>
                    <a:pt x="62" y="46"/>
                  </a:lnTo>
                  <a:lnTo>
                    <a:pt x="52" y="46"/>
                  </a:lnTo>
                  <a:lnTo>
                    <a:pt x="41" y="50"/>
                  </a:lnTo>
                  <a:lnTo>
                    <a:pt x="36" y="53"/>
                  </a:lnTo>
                  <a:lnTo>
                    <a:pt x="23" y="50"/>
                  </a:lnTo>
                  <a:lnTo>
                    <a:pt x="11" y="42"/>
                  </a:lnTo>
                  <a:lnTo>
                    <a:pt x="6" y="40"/>
                  </a:lnTo>
                  <a:lnTo>
                    <a:pt x="3" y="33"/>
                  </a:lnTo>
                  <a:lnTo>
                    <a:pt x="0" y="33"/>
                  </a:lnTo>
                  <a:lnTo>
                    <a:pt x="4" y="21"/>
                  </a:lnTo>
                  <a:lnTo>
                    <a:pt x="1" y="17"/>
                  </a:lnTo>
                  <a:lnTo>
                    <a:pt x="9" y="17"/>
                  </a:lnTo>
                  <a:lnTo>
                    <a:pt x="10" y="9"/>
                  </a:lnTo>
                  <a:lnTo>
                    <a:pt x="18" y="14"/>
                  </a:lnTo>
                  <a:lnTo>
                    <a:pt x="23" y="16"/>
                  </a:lnTo>
                  <a:lnTo>
                    <a:pt x="36" y="14"/>
                  </a:lnTo>
                  <a:lnTo>
                    <a:pt x="37" y="10"/>
                  </a:lnTo>
                  <a:lnTo>
                    <a:pt x="43" y="9"/>
                  </a:lnTo>
                  <a:lnTo>
                    <a:pt x="49" y="7"/>
                  </a:lnTo>
                  <a:lnTo>
                    <a:pt x="51" y="8"/>
                  </a:lnTo>
                  <a:lnTo>
                    <a:pt x="57" y="6"/>
                  </a:lnTo>
                  <a:lnTo>
                    <a:pt x="60" y="1"/>
                  </a:lnTo>
                  <a:lnTo>
                    <a:pt x="66" y="0"/>
                  </a:lnTo>
                  <a:lnTo>
                    <a:pt x="82" y="6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03" name="Freeform 104">
              <a:extLst>
                <a:ext uri="{FF2B5EF4-FFF2-40B4-BE49-F238E27FC236}">
                  <a16:creationId xmlns:a16="http://schemas.microsoft.com/office/drawing/2014/main" id="{F38EB9A7-B991-4D0F-B5F7-73F0FEF8944A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5600" y="4751435"/>
              <a:ext cx="55082" cy="31213"/>
            </a:xfrm>
            <a:custGeom>
              <a:avLst/>
              <a:gdLst>
                <a:gd name="T0" fmla="*/ 28 w 30"/>
                <a:gd name="T1" fmla="*/ 17 h 17"/>
                <a:gd name="T2" fmla="*/ 21 w 30"/>
                <a:gd name="T3" fmla="*/ 17 h 17"/>
                <a:gd name="T4" fmla="*/ 0 w 30"/>
                <a:gd name="T5" fmla="*/ 4 h 17"/>
                <a:gd name="T6" fmla="*/ 17 w 30"/>
                <a:gd name="T7" fmla="*/ 0 h 17"/>
                <a:gd name="T8" fmla="*/ 25 w 30"/>
                <a:gd name="T9" fmla="*/ 6 h 17"/>
                <a:gd name="T10" fmla="*/ 30 w 30"/>
                <a:gd name="T11" fmla="*/ 11 h 17"/>
                <a:gd name="T12" fmla="*/ 28 w 30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7">
                  <a:moveTo>
                    <a:pt x="28" y="17"/>
                  </a:moveTo>
                  <a:lnTo>
                    <a:pt x="21" y="17"/>
                  </a:lnTo>
                  <a:lnTo>
                    <a:pt x="0" y="4"/>
                  </a:lnTo>
                  <a:lnTo>
                    <a:pt x="17" y="0"/>
                  </a:lnTo>
                  <a:lnTo>
                    <a:pt x="25" y="6"/>
                  </a:lnTo>
                  <a:lnTo>
                    <a:pt x="30" y="11"/>
                  </a:lnTo>
                  <a:lnTo>
                    <a:pt x="28" y="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04" name="Freeform 105">
              <a:extLst>
                <a:ext uri="{FF2B5EF4-FFF2-40B4-BE49-F238E27FC236}">
                  <a16:creationId xmlns:a16="http://schemas.microsoft.com/office/drawing/2014/main" id="{40473096-FB32-461A-BDEC-AE603D822F2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1471" y="4734910"/>
              <a:ext cx="53246" cy="51411"/>
            </a:xfrm>
            <a:custGeom>
              <a:avLst/>
              <a:gdLst>
                <a:gd name="T0" fmla="*/ 28 w 29"/>
                <a:gd name="T1" fmla="*/ 0 h 28"/>
                <a:gd name="T2" fmla="*/ 29 w 29"/>
                <a:gd name="T3" fmla="*/ 4 h 28"/>
                <a:gd name="T4" fmla="*/ 29 w 29"/>
                <a:gd name="T5" fmla="*/ 9 h 28"/>
                <a:gd name="T6" fmla="*/ 17 w 29"/>
                <a:gd name="T7" fmla="*/ 24 h 28"/>
                <a:gd name="T8" fmla="*/ 2 w 29"/>
                <a:gd name="T9" fmla="*/ 28 h 28"/>
                <a:gd name="T10" fmla="*/ 0 w 29"/>
                <a:gd name="T11" fmla="*/ 26 h 28"/>
                <a:gd name="T12" fmla="*/ 3 w 29"/>
                <a:gd name="T13" fmla="*/ 20 h 28"/>
                <a:gd name="T14" fmla="*/ 11 w 29"/>
                <a:gd name="T15" fmla="*/ 8 h 28"/>
                <a:gd name="T16" fmla="*/ 28 w 29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8">
                  <a:moveTo>
                    <a:pt x="28" y="0"/>
                  </a:moveTo>
                  <a:lnTo>
                    <a:pt x="29" y="4"/>
                  </a:lnTo>
                  <a:lnTo>
                    <a:pt x="29" y="9"/>
                  </a:lnTo>
                  <a:lnTo>
                    <a:pt x="17" y="24"/>
                  </a:lnTo>
                  <a:lnTo>
                    <a:pt x="2" y="28"/>
                  </a:lnTo>
                  <a:lnTo>
                    <a:pt x="0" y="26"/>
                  </a:lnTo>
                  <a:lnTo>
                    <a:pt x="3" y="20"/>
                  </a:lnTo>
                  <a:lnTo>
                    <a:pt x="11" y="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05" name="Freeform 106">
              <a:extLst>
                <a:ext uri="{FF2B5EF4-FFF2-40B4-BE49-F238E27FC236}">
                  <a16:creationId xmlns:a16="http://schemas.microsoft.com/office/drawing/2014/main" id="{1AC77BEE-72BB-4FCE-B891-26E108730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9501" y="4707368"/>
              <a:ext cx="75280" cy="33049"/>
            </a:xfrm>
            <a:custGeom>
              <a:avLst/>
              <a:gdLst>
                <a:gd name="T0" fmla="*/ 21 w 41"/>
                <a:gd name="T1" fmla="*/ 0 h 18"/>
                <a:gd name="T2" fmla="*/ 26 w 41"/>
                <a:gd name="T3" fmla="*/ 5 h 18"/>
                <a:gd name="T4" fmla="*/ 37 w 41"/>
                <a:gd name="T5" fmla="*/ 4 h 18"/>
                <a:gd name="T6" fmla="*/ 41 w 41"/>
                <a:gd name="T7" fmla="*/ 12 h 18"/>
                <a:gd name="T8" fmla="*/ 21 w 41"/>
                <a:gd name="T9" fmla="*/ 15 h 18"/>
                <a:gd name="T10" fmla="*/ 9 w 41"/>
                <a:gd name="T11" fmla="*/ 18 h 18"/>
                <a:gd name="T12" fmla="*/ 0 w 41"/>
                <a:gd name="T13" fmla="*/ 18 h 18"/>
                <a:gd name="T14" fmla="*/ 7 w 41"/>
                <a:gd name="T15" fmla="*/ 6 h 18"/>
                <a:gd name="T16" fmla="*/ 16 w 41"/>
                <a:gd name="T17" fmla="*/ 6 h 18"/>
                <a:gd name="T18" fmla="*/ 21 w 41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18">
                  <a:moveTo>
                    <a:pt x="21" y="0"/>
                  </a:moveTo>
                  <a:lnTo>
                    <a:pt x="26" y="5"/>
                  </a:lnTo>
                  <a:lnTo>
                    <a:pt x="37" y="4"/>
                  </a:lnTo>
                  <a:lnTo>
                    <a:pt x="41" y="12"/>
                  </a:lnTo>
                  <a:lnTo>
                    <a:pt x="21" y="15"/>
                  </a:lnTo>
                  <a:lnTo>
                    <a:pt x="9" y="18"/>
                  </a:lnTo>
                  <a:lnTo>
                    <a:pt x="0" y="18"/>
                  </a:lnTo>
                  <a:lnTo>
                    <a:pt x="7" y="6"/>
                  </a:lnTo>
                  <a:lnTo>
                    <a:pt x="16" y="6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06" name="Freeform 107">
              <a:extLst>
                <a:ext uri="{FF2B5EF4-FFF2-40B4-BE49-F238E27FC236}">
                  <a16:creationId xmlns:a16="http://schemas.microsoft.com/office/drawing/2014/main" id="{9623FC62-F654-432A-BBE2-C4B54DF5B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6813" y="4707368"/>
              <a:ext cx="93640" cy="29377"/>
            </a:xfrm>
            <a:custGeom>
              <a:avLst/>
              <a:gdLst>
                <a:gd name="T0" fmla="*/ 51 w 51"/>
                <a:gd name="T1" fmla="*/ 0 h 16"/>
                <a:gd name="T2" fmla="*/ 48 w 51"/>
                <a:gd name="T3" fmla="*/ 11 h 16"/>
                <a:gd name="T4" fmla="*/ 23 w 51"/>
                <a:gd name="T5" fmla="*/ 16 h 16"/>
                <a:gd name="T6" fmla="*/ 0 w 51"/>
                <a:gd name="T7" fmla="*/ 14 h 16"/>
                <a:gd name="T8" fmla="*/ 1 w 51"/>
                <a:gd name="T9" fmla="*/ 6 h 16"/>
                <a:gd name="T10" fmla="*/ 14 w 51"/>
                <a:gd name="T11" fmla="*/ 3 h 16"/>
                <a:gd name="T12" fmla="*/ 25 w 51"/>
                <a:gd name="T13" fmla="*/ 8 h 16"/>
                <a:gd name="T14" fmla="*/ 36 w 51"/>
                <a:gd name="T15" fmla="*/ 6 h 16"/>
                <a:gd name="T16" fmla="*/ 51 w 51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16">
                  <a:moveTo>
                    <a:pt x="51" y="0"/>
                  </a:moveTo>
                  <a:lnTo>
                    <a:pt x="48" y="11"/>
                  </a:lnTo>
                  <a:lnTo>
                    <a:pt x="23" y="16"/>
                  </a:lnTo>
                  <a:lnTo>
                    <a:pt x="0" y="14"/>
                  </a:lnTo>
                  <a:lnTo>
                    <a:pt x="1" y="6"/>
                  </a:lnTo>
                  <a:lnTo>
                    <a:pt x="14" y="3"/>
                  </a:lnTo>
                  <a:lnTo>
                    <a:pt x="25" y="8"/>
                  </a:lnTo>
                  <a:lnTo>
                    <a:pt x="36" y="6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07" name="Freeform 108">
              <a:extLst>
                <a:ext uri="{FF2B5EF4-FFF2-40B4-BE49-F238E27FC236}">
                  <a16:creationId xmlns:a16="http://schemas.microsoft.com/office/drawing/2014/main" id="{E2D865B7-8B4F-4BB8-A540-DD9D5E93B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6149" y="4630252"/>
              <a:ext cx="313973" cy="99149"/>
            </a:xfrm>
            <a:custGeom>
              <a:avLst/>
              <a:gdLst>
                <a:gd name="T0" fmla="*/ 54 w 171"/>
                <a:gd name="T1" fmla="*/ 17 h 54"/>
                <a:gd name="T2" fmla="*/ 86 w 171"/>
                <a:gd name="T3" fmla="*/ 19 h 54"/>
                <a:gd name="T4" fmla="*/ 90 w 171"/>
                <a:gd name="T5" fmla="*/ 11 h 54"/>
                <a:gd name="T6" fmla="*/ 120 w 171"/>
                <a:gd name="T7" fmla="*/ 20 h 54"/>
                <a:gd name="T8" fmla="*/ 126 w 171"/>
                <a:gd name="T9" fmla="*/ 32 h 54"/>
                <a:gd name="T10" fmla="*/ 151 w 171"/>
                <a:gd name="T11" fmla="*/ 36 h 54"/>
                <a:gd name="T12" fmla="*/ 171 w 171"/>
                <a:gd name="T13" fmla="*/ 47 h 54"/>
                <a:gd name="T14" fmla="*/ 151 w 171"/>
                <a:gd name="T15" fmla="*/ 54 h 54"/>
                <a:gd name="T16" fmla="*/ 133 w 171"/>
                <a:gd name="T17" fmla="*/ 47 h 54"/>
                <a:gd name="T18" fmla="*/ 118 w 171"/>
                <a:gd name="T19" fmla="*/ 47 h 54"/>
                <a:gd name="T20" fmla="*/ 100 w 171"/>
                <a:gd name="T21" fmla="*/ 46 h 54"/>
                <a:gd name="T22" fmla="*/ 86 w 171"/>
                <a:gd name="T23" fmla="*/ 43 h 54"/>
                <a:gd name="T24" fmla="*/ 66 w 171"/>
                <a:gd name="T25" fmla="*/ 35 h 54"/>
                <a:gd name="T26" fmla="*/ 55 w 171"/>
                <a:gd name="T27" fmla="*/ 34 h 54"/>
                <a:gd name="T28" fmla="*/ 47 w 171"/>
                <a:gd name="T29" fmla="*/ 36 h 54"/>
                <a:gd name="T30" fmla="*/ 17 w 171"/>
                <a:gd name="T31" fmla="*/ 28 h 54"/>
                <a:gd name="T32" fmla="*/ 15 w 171"/>
                <a:gd name="T33" fmla="*/ 20 h 54"/>
                <a:gd name="T34" fmla="*/ 0 w 171"/>
                <a:gd name="T35" fmla="*/ 18 h 54"/>
                <a:gd name="T36" fmla="*/ 12 w 171"/>
                <a:gd name="T37" fmla="*/ 0 h 54"/>
                <a:gd name="T38" fmla="*/ 32 w 171"/>
                <a:gd name="T39" fmla="*/ 1 h 54"/>
                <a:gd name="T40" fmla="*/ 45 w 171"/>
                <a:gd name="T41" fmla="*/ 8 h 54"/>
                <a:gd name="T42" fmla="*/ 52 w 171"/>
                <a:gd name="T43" fmla="*/ 10 h 54"/>
                <a:gd name="T44" fmla="*/ 54 w 171"/>
                <a:gd name="T45" fmla="*/ 1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1" h="54">
                  <a:moveTo>
                    <a:pt x="54" y="17"/>
                  </a:moveTo>
                  <a:lnTo>
                    <a:pt x="86" y="19"/>
                  </a:lnTo>
                  <a:lnTo>
                    <a:pt x="90" y="11"/>
                  </a:lnTo>
                  <a:lnTo>
                    <a:pt x="120" y="20"/>
                  </a:lnTo>
                  <a:lnTo>
                    <a:pt x="126" y="32"/>
                  </a:lnTo>
                  <a:lnTo>
                    <a:pt x="151" y="36"/>
                  </a:lnTo>
                  <a:lnTo>
                    <a:pt x="171" y="47"/>
                  </a:lnTo>
                  <a:lnTo>
                    <a:pt x="151" y="54"/>
                  </a:lnTo>
                  <a:lnTo>
                    <a:pt x="133" y="47"/>
                  </a:lnTo>
                  <a:lnTo>
                    <a:pt x="118" y="47"/>
                  </a:lnTo>
                  <a:lnTo>
                    <a:pt x="100" y="46"/>
                  </a:lnTo>
                  <a:lnTo>
                    <a:pt x="86" y="43"/>
                  </a:lnTo>
                  <a:lnTo>
                    <a:pt x="66" y="35"/>
                  </a:lnTo>
                  <a:lnTo>
                    <a:pt x="55" y="34"/>
                  </a:lnTo>
                  <a:lnTo>
                    <a:pt x="47" y="36"/>
                  </a:lnTo>
                  <a:lnTo>
                    <a:pt x="17" y="28"/>
                  </a:lnTo>
                  <a:lnTo>
                    <a:pt x="15" y="20"/>
                  </a:lnTo>
                  <a:lnTo>
                    <a:pt x="0" y="18"/>
                  </a:lnTo>
                  <a:lnTo>
                    <a:pt x="12" y="0"/>
                  </a:lnTo>
                  <a:lnTo>
                    <a:pt x="32" y="1"/>
                  </a:lnTo>
                  <a:lnTo>
                    <a:pt x="45" y="8"/>
                  </a:lnTo>
                  <a:lnTo>
                    <a:pt x="52" y="10"/>
                  </a:lnTo>
                  <a:lnTo>
                    <a:pt x="54" y="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08" name="Freeform 109">
              <a:extLst>
                <a:ext uri="{FF2B5EF4-FFF2-40B4-BE49-F238E27FC236}">
                  <a16:creationId xmlns:a16="http://schemas.microsoft.com/office/drawing/2014/main" id="{30345127-12B0-4E2B-A924-AAFADBD91AB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1149" y="4613727"/>
              <a:ext cx="20196" cy="51411"/>
            </a:xfrm>
            <a:custGeom>
              <a:avLst/>
              <a:gdLst>
                <a:gd name="T0" fmla="*/ 10 w 11"/>
                <a:gd name="T1" fmla="*/ 15 h 28"/>
                <a:gd name="T2" fmla="*/ 0 w 11"/>
                <a:gd name="T3" fmla="*/ 28 h 28"/>
                <a:gd name="T4" fmla="*/ 0 w 11"/>
                <a:gd name="T5" fmla="*/ 14 h 28"/>
                <a:gd name="T6" fmla="*/ 3 w 11"/>
                <a:gd name="T7" fmla="*/ 7 h 28"/>
                <a:gd name="T8" fmla="*/ 7 w 11"/>
                <a:gd name="T9" fmla="*/ 0 h 28"/>
                <a:gd name="T10" fmla="*/ 11 w 11"/>
                <a:gd name="T11" fmla="*/ 6 h 28"/>
                <a:gd name="T12" fmla="*/ 10 w 11"/>
                <a:gd name="T13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8">
                  <a:moveTo>
                    <a:pt x="10" y="15"/>
                  </a:moveTo>
                  <a:lnTo>
                    <a:pt x="0" y="28"/>
                  </a:lnTo>
                  <a:lnTo>
                    <a:pt x="0" y="14"/>
                  </a:lnTo>
                  <a:lnTo>
                    <a:pt x="3" y="7"/>
                  </a:lnTo>
                  <a:lnTo>
                    <a:pt x="7" y="0"/>
                  </a:lnTo>
                  <a:lnTo>
                    <a:pt x="11" y="6"/>
                  </a:lnTo>
                  <a:lnTo>
                    <a:pt x="10" y="1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09" name="Freeform 110">
              <a:extLst>
                <a:ext uri="{FF2B5EF4-FFF2-40B4-BE49-F238E27FC236}">
                  <a16:creationId xmlns:a16="http://schemas.microsoft.com/office/drawing/2014/main" id="{52B9A2E6-F5EF-47AD-AEE2-E58978E32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5112" y="4534774"/>
              <a:ext cx="38558" cy="22034"/>
            </a:xfrm>
            <a:custGeom>
              <a:avLst/>
              <a:gdLst>
                <a:gd name="T0" fmla="*/ 21 w 21"/>
                <a:gd name="T1" fmla="*/ 6 h 12"/>
                <a:gd name="T2" fmla="*/ 15 w 21"/>
                <a:gd name="T3" fmla="*/ 12 h 12"/>
                <a:gd name="T4" fmla="*/ 3 w 21"/>
                <a:gd name="T5" fmla="*/ 9 h 12"/>
                <a:gd name="T6" fmla="*/ 0 w 21"/>
                <a:gd name="T7" fmla="*/ 0 h 12"/>
                <a:gd name="T8" fmla="*/ 17 w 21"/>
                <a:gd name="T9" fmla="*/ 0 h 12"/>
                <a:gd name="T10" fmla="*/ 21 w 21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2">
                  <a:moveTo>
                    <a:pt x="21" y="6"/>
                  </a:moveTo>
                  <a:lnTo>
                    <a:pt x="15" y="12"/>
                  </a:lnTo>
                  <a:lnTo>
                    <a:pt x="3" y="9"/>
                  </a:lnTo>
                  <a:lnTo>
                    <a:pt x="0" y="0"/>
                  </a:lnTo>
                  <a:lnTo>
                    <a:pt x="17" y="0"/>
                  </a:lnTo>
                  <a:lnTo>
                    <a:pt x="21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10" name="Freeform 111">
              <a:extLst>
                <a:ext uri="{FF2B5EF4-FFF2-40B4-BE49-F238E27FC236}">
                  <a16:creationId xmlns:a16="http://schemas.microsoft.com/office/drawing/2014/main" id="{5CECFF75-D20A-47A0-8EE6-E29D069B37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3866" y="4521922"/>
              <a:ext cx="89968" cy="36722"/>
            </a:xfrm>
            <a:custGeom>
              <a:avLst/>
              <a:gdLst>
                <a:gd name="T0" fmla="*/ 44 w 49"/>
                <a:gd name="T1" fmla="*/ 6 h 20"/>
                <a:gd name="T2" fmla="*/ 49 w 49"/>
                <a:gd name="T3" fmla="*/ 20 h 20"/>
                <a:gd name="T4" fmla="*/ 36 w 49"/>
                <a:gd name="T5" fmla="*/ 13 h 20"/>
                <a:gd name="T6" fmla="*/ 22 w 49"/>
                <a:gd name="T7" fmla="*/ 11 h 20"/>
                <a:gd name="T8" fmla="*/ 12 w 49"/>
                <a:gd name="T9" fmla="*/ 12 h 20"/>
                <a:gd name="T10" fmla="*/ 0 w 49"/>
                <a:gd name="T11" fmla="*/ 11 h 20"/>
                <a:gd name="T12" fmla="*/ 5 w 49"/>
                <a:gd name="T13" fmla="*/ 1 h 20"/>
                <a:gd name="T14" fmla="*/ 25 w 49"/>
                <a:gd name="T15" fmla="*/ 0 h 20"/>
                <a:gd name="T16" fmla="*/ 44 w 49"/>
                <a:gd name="T1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0">
                  <a:moveTo>
                    <a:pt x="44" y="6"/>
                  </a:moveTo>
                  <a:lnTo>
                    <a:pt x="49" y="20"/>
                  </a:lnTo>
                  <a:lnTo>
                    <a:pt x="36" y="13"/>
                  </a:lnTo>
                  <a:lnTo>
                    <a:pt x="22" y="11"/>
                  </a:lnTo>
                  <a:lnTo>
                    <a:pt x="12" y="12"/>
                  </a:lnTo>
                  <a:lnTo>
                    <a:pt x="0" y="11"/>
                  </a:lnTo>
                  <a:lnTo>
                    <a:pt x="5" y="1"/>
                  </a:lnTo>
                  <a:lnTo>
                    <a:pt x="25" y="0"/>
                  </a:lnTo>
                  <a:lnTo>
                    <a:pt x="44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11" name="Freeform 112">
              <a:extLst>
                <a:ext uri="{FF2B5EF4-FFF2-40B4-BE49-F238E27FC236}">
                  <a16:creationId xmlns:a16="http://schemas.microsoft.com/office/drawing/2014/main" id="{205111AE-C42F-4EAF-A365-3D5D6498A91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8327" y="4437460"/>
              <a:ext cx="321316" cy="306628"/>
            </a:xfrm>
            <a:custGeom>
              <a:avLst/>
              <a:gdLst>
                <a:gd name="T0" fmla="*/ 175 w 175"/>
                <a:gd name="T1" fmla="*/ 42 h 167"/>
                <a:gd name="T2" fmla="*/ 172 w 175"/>
                <a:gd name="T3" fmla="*/ 105 h 167"/>
                <a:gd name="T4" fmla="*/ 167 w 175"/>
                <a:gd name="T5" fmla="*/ 167 h 167"/>
                <a:gd name="T6" fmla="*/ 153 w 175"/>
                <a:gd name="T7" fmla="*/ 151 h 167"/>
                <a:gd name="T8" fmla="*/ 137 w 175"/>
                <a:gd name="T9" fmla="*/ 147 h 167"/>
                <a:gd name="T10" fmla="*/ 133 w 175"/>
                <a:gd name="T11" fmla="*/ 152 h 167"/>
                <a:gd name="T12" fmla="*/ 111 w 175"/>
                <a:gd name="T13" fmla="*/ 153 h 167"/>
                <a:gd name="T14" fmla="*/ 119 w 175"/>
                <a:gd name="T15" fmla="*/ 137 h 167"/>
                <a:gd name="T16" fmla="*/ 130 w 175"/>
                <a:gd name="T17" fmla="*/ 132 h 167"/>
                <a:gd name="T18" fmla="*/ 128 w 175"/>
                <a:gd name="T19" fmla="*/ 111 h 167"/>
                <a:gd name="T20" fmla="*/ 121 w 175"/>
                <a:gd name="T21" fmla="*/ 96 h 167"/>
                <a:gd name="T22" fmla="*/ 89 w 175"/>
                <a:gd name="T23" fmla="*/ 79 h 167"/>
                <a:gd name="T24" fmla="*/ 76 w 175"/>
                <a:gd name="T25" fmla="*/ 78 h 167"/>
                <a:gd name="T26" fmla="*/ 51 w 175"/>
                <a:gd name="T27" fmla="*/ 60 h 167"/>
                <a:gd name="T28" fmla="*/ 45 w 175"/>
                <a:gd name="T29" fmla="*/ 70 h 167"/>
                <a:gd name="T30" fmla="*/ 39 w 175"/>
                <a:gd name="T31" fmla="*/ 71 h 167"/>
                <a:gd name="T32" fmla="*/ 36 w 175"/>
                <a:gd name="T33" fmla="*/ 65 h 167"/>
                <a:gd name="T34" fmla="*/ 36 w 175"/>
                <a:gd name="T35" fmla="*/ 56 h 167"/>
                <a:gd name="T36" fmla="*/ 24 w 175"/>
                <a:gd name="T37" fmla="*/ 47 h 167"/>
                <a:gd name="T38" fmla="*/ 42 w 175"/>
                <a:gd name="T39" fmla="*/ 39 h 167"/>
                <a:gd name="T40" fmla="*/ 53 w 175"/>
                <a:gd name="T41" fmla="*/ 40 h 167"/>
                <a:gd name="T42" fmla="*/ 53 w 175"/>
                <a:gd name="T43" fmla="*/ 35 h 167"/>
                <a:gd name="T44" fmla="*/ 28 w 175"/>
                <a:gd name="T45" fmla="*/ 35 h 167"/>
                <a:gd name="T46" fmla="*/ 22 w 175"/>
                <a:gd name="T47" fmla="*/ 24 h 167"/>
                <a:gd name="T48" fmla="*/ 7 w 175"/>
                <a:gd name="T49" fmla="*/ 20 h 167"/>
                <a:gd name="T50" fmla="*/ 0 w 175"/>
                <a:gd name="T51" fmla="*/ 11 h 167"/>
                <a:gd name="T52" fmla="*/ 22 w 175"/>
                <a:gd name="T53" fmla="*/ 6 h 167"/>
                <a:gd name="T54" fmla="*/ 31 w 175"/>
                <a:gd name="T55" fmla="*/ 0 h 167"/>
                <a:gd name="T56" fmla="*/ 58 w 175"/>
                <a:gd name="T57" fmla="*/ 8 h 167"/>
                <a:gd name="T58" fmla="*/ 61 w 175"/>
                <a:gd name="T59" fmla="*/ 15 h 167"/>
                <a:gd name="T60" fmla="*/ 65 w 175"/>
                <a:gd name="T61" fmla="*/ 45 h 167"/>
                <a:gd name="T62" fmla="*/ 82 w 175"/>
                <a:gd name="T63" fmla="*/ 57 h 167"/>
                <a:gd name="T64" fmla="*/ 96 w 175"/>
                <a:gd name="T65" fmla="*/ 36 h 167"/>
                <a:gd name="T66" fmla="*/ 116 w 175"/>
                <a:gd name="T67" fmla="*/ 25 h 167"/>
                <a:gd name="T68" fmla="*/ 130 w 175"/>
                <a:gd name="T69" fmla="*/ 25 h 167"/>
                <a:gd name="T70" fmla="*/ 145 w 175"/>
                <a:gd name="T71" fmla="*/ 32 h 167"/>
                <a:gd name="T72" fmla="*/ 157 w 175"/>
                <a:gd name="T73" fmla="*/ 39 h 167"/>
                <a:gd name="T74" fmla="*/ 175 w 175"/>
                <a:gd name="T75" fmla="*/ 4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5" h="167">
                  <a:moveTo>
                    <a:pt x="175" y="42"/>
                  </a:moveTo>
                  <a:lnTo>
                    <a:pt x="172" y="105"/>
                  </a:lnTo>
                  <a:lnTo>
                    <a:pt x="167" y="167"/>
                  </a:lnTo>
                  <a:lnTo>
                    <a:pt x="153" y="151"/>
                  </a:lnTo>
                  <a:lnTo>
                    <a:pt x="137" y="147"/>
                  </a:lnTo>
                  <a:lnTo>
                    <a:pt x="133" y="152"/>
                  </a:lnTo>
                  <a:lnTo>
                    <a:pt x="111" y="153"/>
                  </a:lnTo>
                  <a:lnTo>
                    <a:pt x="119" y="137"/>
                  </a:lnTo>
                  <a:lnTo>
                    <a:pt x="130" y="132"/>
                  </a:lnTo>
                  <a:lnTo>
                    <a:pt x="128" y="111"/>
                  </a:lnTo>
                  <a:lnTo>
                    <a:pt x="121" y="96"/>
                  </a:lnTo>
                  <a:lnTo>
                    <a:pt x="89" y="79"/>
                  </a:lnTo>
                  <a:lnTo>
                    <a:pt x="76" y="78"/>
                  </a:lnTo>
                  <a:lnTo>
                    <a:pt x="51" y="60"/>
                  </a:lnTo>
                  <a:lnTo>
                    <a:pt x="45" y="70"/>
                  </a:lnTo>
                  <a:lnTo>
                    <a:pt x="39" y="71"/>
                  </a:lnTo>
                  <a:lnTo>
                    <a:pt x="36" y="65"/>
                  </a:lnTo>
                  <a:lnTo>
                    <a:pt x="36" y="56"/>
                  </a:lnTo>
                  <a:lnTo>
                    <a:pt x="24" y="47"/>
                  </a:lnTo>
                  <a:lnTo>
                    <a:pt x="42" y="39"/>
                  </a:lnTo>
                  <a:lnTo>
                    <a:pt x="53" y="40"/>
                  </a:lnTo>
                  <a:lnTo>
                    <a:pt x="53" y="35"/>
                  </a:lnTo>
                  <a:lnTo>
                    <a:pt x="28" y="35"/>
                  </a:lnTo>
                  <a:lnTo>
                    <a:pt x="22" y="24"/>
                  </a:lnTo>
                  <a:lnTo>
                    <a:pt x="7" y="20"/>
                  </a:lnTo>
                  <a:lnTo>
                    <a:pt x="0" y="11"/>
                  </a:lnTo>
                  <a:lnTo>
                    <a:pt x="22" y="6"/>
                  </a:lnTo>
                  <a:lnTo>
                    <a:pt x="31" y="0"/>
                  </a:lnTo>
                  <a:lnTo>
                    <a:pt x="58" y="8"/>
                  </a:lnTo>
                  <a:lnTo>
                    <a:pt x="61" y="15"/>
                  </a:lnTo>
                  <a:lnTo>
                    <a:pt x="65" y="45"/>
                  </a:lnTo>
                  <a:lnTo>
                    <a:pt x="82" y="57"/>
                  </a:lnTo>
                  <a:lnTo>
                    <a:pt x="96" y="36"/>
                  </a:lnTo>
                  <a:lnTo>
                    <a:pt x="116" y="25"/>
                  </a:lnTo>
                  <a:lnTo>
                    <a:pt x="130" y="25"/>
                  </a:lnTo>
                  <a:lnTo>
                    <a:pt x="145" y="32"/>
                  </a:lnTo>
                  <a:lnTo>
                    <a:pt x="157" y="39"/>
                  </a:lnTo>
                  <a:lnTo>
                    <a:pt x="175" y="4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12" name="Freeform 113">
              <a:extLst>
                <a:ext uri="{FF2B5EF4-FFF2-40B4-BE49-F238E27FC236}">
                  <a16:creationId xmlns:a16="http://schemas.microsoft.com/office/drawing/2014/main" id="{EAC458F4-A0C1-42DF-B605-754759495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4781" y="4367689"/>
              <a:ext cx="200135" cy="255217"/>
            </a:xfrm>
            <a:custGeom>
              <a:avLst/>
              <a:gdLst>
                <a:gd name="T0" fmla="*/ 109 w 109"/>
                <a:gd name="T1" fmla="*/ 4 h 139"/>
                <a:gd name="T2" fmla="*/ 96 w 109"/>
                <a:gd name="T3" fmla="*/ 23 h 139"/>
                <a:gd name="T4" fmla="*/ 83 w 109"/>
                <a:gd name="T5" fmla="*/ 26 h 139"/>
                <a:gd name="T6" fmla="*/ 67 w 109"/>
                <a:gd name="T7" fmla="*/ 23 h 139"/>
                <a:gd name="T8" fmla="*/ 39 w 109"/>
                <a:gd name="T9" fmla="*/ 24 h 139"/>
                <a:gd name="T10" fmla="*/ 24 w 109"/>
                <a:gd name="T11" fmla="*/ 26 h 139"/>
                <a:gd name="T12" fmla="*/ 22 w 109"/>
                <a:gd name="T13" fmla="*/ 41 h 139"/>
                <a:gd name="T14" fmla="*/ 37 w 109"/>
                <a:gd name="T15" fmla="*/ 58 h 139"/>
                <a:gd name="T16" fmla="*/ 46 w 109"/>
                <a:gd name="T17" fmla="*/ 49 h 139"/>
                <a:gd name="T18" fmla="*/ 77 w 109"/>
                <a:gd name="T19" fmla="*/ 43 h 139"/>
                <a:gd name="T20" fmla="*/ 76 w 109"/>
                <a:gd name="T21" fmla="*/ 52 h 139"/>
                <a:gd name="T22" fmla="*/ 69 w 109"/>
                <a:gd name="T23" fmla="*/ 49 h 139"/>
                <a:gd name="T24" fmla="*/ 61 w 109"/>
                <a:gd name="T25" fmla="*/ 60 h 139"/>
                <a:gd name="T26" fmla="*/ 46 w 109"/>
                <a:gd name="T27" fmla="*/ 67 h 139"/>
                <a:gd name="T28" fmla="*/ 61 w 109"/>
                <a:gd name="T29" fmla="*/ 91 h 139"/>
                <a:gd name="T30" fmla="*/ 58 w 109"/>
                <a:gd name="T31" fmla="*/ 98 h 139"/>
                <a:gd name="T32" fmla="*/ 72 w 109"/>
                <a:gd name="T33" fmla="*/ 120 h 139"/>
                <a:gd name="T34" fmla="*/ 71 w 109"/>
                <a:gd name="T35" fmla="*/ 132 h 139"/>
                <a:gd name="T36" fmla="*/ 62 w 109"/>
                <a:gd name="T37" fmla="*/ 138 h 139"/>
                <a:gd name="T38" fmla="*/ 56 w 109"/>
                <a:gd name="T39" fmla="*/ 131 h 139"/>
                <a:gd name="T40" fmla="*/ 65 w 109"/>
                <a:gd name="T41" fmla="*/ 116 h 139"/>
                <a:gd name="T42" fmla="*/ 48 w 109"/>
                <a:gd name="T43" fmla="*/ 123 h 139"/>
                <a:gd name="T44" fmla="*/ 44 w 109"/>
                <a:gd name="T45" fmla="*/ 118 h 139"/>
                <a:gd name="T46" fmla="*/ 46 w 109"/>
                <a:gd name="T47" fmla="*/ 111 h 139"/>
                <a:gd name="T48" fmla="*/ 35 w 109"/>
                <a:gd name="T49" fmla="*/ 100 h 139"/>
                <a:gd name="T50" fmla="*/ 37 w 109"/>
                <a:gd name="T51" fmla="*/ 81 h 139"/>
                <a:gd name="T52" fmla="*/ 25 w 109"/>
                <a:gd name="T53" fmla="*/ 86 h 139"/>
                <a:gd name="T54" fmla="*/ 26 w 109"/>
                <a:gd name="T55" fmla="*/ 109 h 139"/>
                <a:gd name="T56" fmla="*/ 25 w 109"/>
                <a:gd name="T57" fmla="*/ 136 h 139"/>
                <a:gd name="T58" fmla="*/ 15 w 109"/>
                <a:gd name="T59" fmla="*/ 139 h 139"/>
                <a:gd name="T60" fmla="*/ 7 w 109"/>
                <a:gd name="T61" fmla="*/ 134 h 139"/>
                <a:gd name="T62" fmla="*/ 13 w 109"/>
                <a:gd name="T63" fmla="*/ 116 h 139"/>
                <a:gd name="T64" fmla="*/ 12 w 109"/>
                <a:gd name="T65" fmla="*/ 97 h 139"/>
                <a:gd name="T66" fmla="*/ 4 w 109"/>
                <a:gd name="T67" fmla="*/ 97 h 139"/>
                <a:gd name="T68" fmla="*/ 0 w 109"/>
                <a:gd name="T69" fmla="*/ 84 h 139"/>
                <a:gd name="T70" fmla="*/ 7 w 109"/>
                <a:gd name="T71" fmla="*/ 72 h 139"/>
                <a:gd name="T72" fmla="*/ 9 w 109"/>
                <a:gd name="T73" fmla="*/ 57 h 139"/>
                <a:gd name="T74" fmla="*/ 18 w 109"/>
                <a:gd name="T75" fmla="*/ 28 h 139"/>
                <a:gd name="T76" fmla="*/ 22 w 109"/>
                <a:gd name="T77" fmla="*/ 20 h 139"/>
                <a:gd name="T78" fmla="*/ 36 w 109"/>
                <a:gd name="T79" fmla="*/ 6 h 139"/>
                <a:gd name="T80" fmla="*/ 49 w 109"/>
                <a:gd name="T81" fmla="*/ 12 h 139"/>
                <a:gd name="T82" fmla="*/ 70 w 109"/>
                <a:gd name="T83" fmla="*/ 14 h 139"/>
                <a:gd name="T84" fmla="*/ 89 w 109"/>
                <a:gd name="T85" fmla="*/ 14 h 139"/>
                <a:gd name="T86" fmla="*/ 106 w 109"/>
                <a:gd name="T87" fmla="*/ 0 h 139"/>
                <a:gd name="T88" fmla="*/ 109 w 109"/>
                <a:gd name="T89" fmla="*/ 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9" h="139">
                  <a:moveTo>
                    <a:pt x="109" y="4"/>
                  </a:moveTo>
                  <a:lnTo>
                    <a:pt x="96" y="23"/>
                  </a:lnTo>
                  <a:lnTo>
                    <a:pt x="83" y="26"/>
                  </a:lnTo>
                  <a:lnTo>
                    <a:pt x="67" y="23"/>
                  </a:lnTo>
                  <a:lnTo>
                    <a:pt x="39" y="24"/>
                  </a:lnTo>
                  <a:lnTo>
                    <a:pt x="24" y="26"/>
                  </a:lnTo>
                  <a:lnTo>
                    <a:pt x="22" y="41"/>
                  </a:lnTo>
                  <a:lnTo>
                    <a:pt x="37" y="58"/>
                  </a:lnTo>
                  <a:lnTo>
                    <a:pt x="46" y="49"/>
                  </a:lnTo>
                  <a:lnTo>
                    <a:pt x="77" y="43"/>
                  </a:lnTo>
                  <a:lnTo>
                    <a:pt x="76" y="52"/>
                  </a:lnTo>
                  <a:lnTo>
                    <a:pt x="69" y="49"/>
                  </a:lnTo>
                  <a:lnTo>
                    <a:pt x="61" y="60"/>
                  </a:lnTo>
                  <a:lnTo>
                    <a:pt x="46" y="67"/>
                  </a:lnTo>
                  <a:lnTo>
                    <a:pt x="61" y="91"/>
                  </a:lnTo>
                  <a:lnTo>
                    <a:pt x="58" y="98"/>
                  </a:lnTo>
                  <a:lnTo>
                    <a:pt x="72" y="120"/>
                  </a:lnTo>
                  <a:lnTo>
                    <a:pt x="71" y="132"/>
                  </a:lnTo>
                  <a:lnTo>
                    <a:pt x="62" y="138"/>
                  </a:lnTo>
                  <a:lnTo>
                    <a:pt x="56" y="131"/>
                  </a:lnTo>
                  <a:lnTo>
                    <a:pt x="65" y="116"/>
                  </a:lnTo>
                  <a:lnTo>
                    <a:pt x="48" y="123"/>
                  </a:lnTo>
                  <a:lnTo>
                    <a:pt x="44" y="118"/>
                  </a:lnTo>
                  <a:lnTo>
                    <a:pt x="46" y="111"/>
                  </a:lnTo>
                  <a:lnTo>
                    <a:pt x="35" y="100"/>
                  </a:lnTo>
                  <a:lnTo>
                    <a:pt x="37" y="81"/>
                  </a:lnTo>
                  <a:lnTo>
                    <a:pt x="25" y="86"/>
                  </a:lnTo>
                  <a:lnTo>
                    <a:pt x="26" y="109"/>
                  </a:lnTo>
                  <a:lnTo>
                    <a:pt x="25" y="136"/>
                  </a:lnTo>
                  <a:lnTo>
                    <a:pt x="15" y="139"/>
                  </a:lnTo>
                  <a:lnTo>
                    <a:pt x="7" y="134"/>
                  </a:lnTo>
                  <a:lnTo>
                    <a:pt x="13" y="116"/>
                  </a:lnTo>
                  <a:lnTo>
                    <a:pt x="12" y="97"/>
                  </a:lnTo>
                  <a:lnTo>
                    <a:pt x="4" y="97"/>
                  </a:lnTo>
                  <a:lnTo>
                    <a:pt x="0" y="84"/>
                  </a:lnTo>
                  <a:lnTo>
                    <a:pt x="7" y="72"/>
                  </a:lnTo>
                  <a:lnTo>
                    <a:pt x="9" y="57"/>
                  </a:lnTo>
                  <a:lnTo>
                    <a:pt x="18" y="28"/>
                  </a:lnTo>
                  <a:lnTo>
                    <a:pt x="22" y="20"/>
                  </a:lnTo>
                  <a:lnTo>
                    <a:pt x="36" y="6"/>
                  </a:lnTo>
                  <a:lnTo>
                    <a:pt x="49" y="12"/>
                  </a:lnTo>
                  <a:lnTo>
                    <a:pt x="70" y="14"/>
                  </a:lnTo>
                  <a:lnTo>
                    <a:pt x="89" y="14"/>
                  </a:lnTo>
                  <a:lnTo>
                    <a:pt x="106" y="0"/>
                  </a:lnTo>
                  <a:lnTo>
                    <a:pt x="109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13" name="Freeform 114">
              <a:extLst>
                <a:ext uri="{FF2B5EF4-FFF2-40B4-BE49-F238E27FC236}">
                  <a16:creationId xmlns:a16="http://schemas.microsoft.com/office/drawing/2014/main" id="{7AADD51D-FFFA-46E5-9F79-636952AEB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2851" y="4349328"/>
              <a:ext cx="38558" cy="106494"/>
            </a:xfrm>
            <a:custGeom>
              <a:avLst/>
              <a:gdLst>
                <a:gd name="T0" fmla="*/ 21 w 21"/>
                <a:gd name="T1" fmla="*/ 19 h 58"/>
                <a:gd name="T2" fmla="*/ 20 w 21"/>
                <a:gd name="T3" fmla="*/ 36 h 58"/>
                <a:gd name="T4" fmla="*/ 11 w 21"/>
                <a:gd name="T5" fmla="*/ 34 h 58"/>
                <a:gd name="T6" fmla="*/ 9 w 21"/>
                <a:gd name="T7" fmla="*/ 46 h 58"/>
                <a:gd name="T8" fmla="*/ 16 w 21"/>
                <a:gd name="T9" fmla="*/ 56 h 58"/>
                <a:gd name="T10" fmla="*/ 11 w 21"/>
                <a:gd name="T11" fmla="*/ 58 h 58"/>
                <a:gd name="T12" fmla="*/ 5 w 21"/>
                <a:gd name="T13" fmla="*/ 46 h 58"/>
                <a:gd name="T14" fmla="*/ 0 w 21"/>
                <a:gd name="T15" fmla="*/ 22 h 58"/>
                <a:gd name="T16" fmla="*/ 3 w 21"/>
                <a:gd name="T17" fmla="*/ 7 h 58"/>
                <a:gd name="T18" fmla="*/ 8 w 21"/>
                <a:gd name="T19" fmla="*/ 0 h 58"/>
                <a:gd name="T20" fmla="*/ 9 w 21"/>
                <a:gd name="T21" fmla="*/ 10 h 58"/>
                <a:gd name="T22" fmla="*/ 20 w 21"/>
                <a:gd name="T23" fmla="*/ 12 h 58"/>
                <a:gd name="T24" fmla="*/ 21 w 21"/>
                <a:gd name="T25" fmla="*/ 1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58">
                  <a:moveTo>
                    <a:pt x="21" y="19"/>
                  </a:moveTo>
                  <a:lnTo>
                    <a:pt x="20" y="36"/>
                  </a:lnTo>
                  <a:lnTo>
                    <a:pt x="11" y="34"/>
                  </a:lnTo>
                  <a:lnTo>
                    <a:pt x="9" y="46"/>
                  </a:lnTo>
                  <a:lnTo>
                    <a:pt x="16" y="56"/>
                  </a:lnTo>
                  <a:lnTo>
                    <a:pt x="11" y="58"/>
                  </a:lnTo>
                  <a:lnTo>
                    <a:pt x="5" y="46"/>
                  </a:lnTo>
                  <a:lnTo>
                    <a:pt x="0" y="22"/>
                  </a:lnTo>
                  <a:lnTo>
                    <a:pt x="3" y="7"/>
                  </a:lnTo>
                  <a:lnTo>
                    <a:pt x="8" y="0"/>
                  </a:lnTo>
                  <a:lnTo>
                    <a:pt x="9" y="10"/>
                  </a:lnTo>
                  <a:lnTo>
                    <a:pt x="20" y="12"/>
                  </a:lnTo>
                  <a:lnTo>
                    <a:pt x="21" y="1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14" name="Freeform 115">
              <a:extLst>
                <a:ext uri="{FF2B5EF4-FFF2-40B4-BE49-F238E27FC236}">
                  <a16:creationId xmlns:a16="http://schemas.microsoft.com/office/drawing/2014/main" id="{0993B367-1019-4F6A-B14A-086413C75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1824" y="4274049"/>
              <a:ext cx="310300" cy="293776"/>
            </a:xfrm>
            <a:custGeom>
              <a:avLst/>
              <a:gdLst>
                <a:gd name="T0" fmla="*/ 12 w 169"/>
                <a:gd name="T1" fmla="*/ 44 h 160"/>
                <a:gd name="T2" fmla="*/ 15 w 169"/>
                <a:gd name="T3" fmla="*/ 57 h 160"/>
                <a:gd name="T4" fmla="*/ 27 w 169"/>
                <a:gd name="T5" fmla="*/ 68 h 160"/>
                <a:gd name="T6" fmla="*/ 37 w 169"/>
                <a:gd name="T7" fmla="*/ 63 h 160"/>
                <a:gd name="T8" fmla="*/ 49 w 169"/>
                <a:gd name="T9" fmla="*/ 65 h 160"/>
                <a:gd name="T10" fmla="*/ 58 w 169"/>
                <a:gd name="T11" fmla="*/ 55 h 160"/>
                <a:gd name="T12" fmla="*/ 66 w 169"/>
                <a:gd name="T13" fmla="*/ 54 h 160"/>
                <a:gd name="T14" fmla="*/ 82 w 169"/>
                <a:gd name="T15" fmla="*/ 59 h 160"/>
                <a:gd name="T16" fmla="*/ 96 w 169"/>
                <a:gd name="T17" fmla="*/ 54 h 160"/>
                <a:gd name="T18" fmla="*/ 103 w 169"/>
                <a:gd name="T19" fmla="*/ 28 h 160"/>
                <a:gd name="T20" fmla="*/ 110 w 169"/>
                <a:gd name="T21" fmla="*/ 22 h 160"/>
                <a:gd name="T22" fmla="*/ 114 w 169"/>
                <a:gd name="T23" fmla="*/ 0 h 160"/>
                <a:gd name="T24" fmla="*/ 134 w 169"/>
                <a:gd name="T25" fmla="*/ 0 h 160"/>
                <a:gd name="T26" fmla="*/ 148 w 169"/>
                <a:gd name="T27" fmla="*/ 3 h 160"/>
                <a:gd name="T28" fmla="*/ 140 w 169"/>
                <a:gd name="T29" fmla="*/ 20 h 160"/>
                <a:gd name="T30" fmla="*/ 153 w 169"/>
                <a:gd name="T31" fmla="*/ 38 h 160"/>
                <a:gd name="T32" fmla="*/ 150 w 169"/>
                <a:gd name="T33" fmla="*/ 47 h 160"/>
                <a:gd name="T34" fmla="*/ 169 w 169"/>
                <a:gd name="T35" fmla="*/ 65 h 160"/>
                <a:gd name="T36" fmla="*/ 149 w 169"/>
                <a:gd name="T37" fmla="*/ 67 h 160"/>
                <a:gd name="T38" fmla="*/ 144 w 169"/>
                <a:gd name="T39" fmla="*/ 80 h 160"/>
                <a:gd name="T40" fmla="*/ 145 w 169"/>
                <a:gd name="T41" fmla="*/ 97 h 160"/>
                <a:gd name="T42" fmla="*/ 128 w 169"/>
                <a:gd name="T43" fmla="*/ 111 h 160"/>
                <a:gd name="T44" fmla="*/ 127 w 169"/>
                <a:gd name="T45" fmla="*/ 129 h 160"/>
                <a:gd name="T46" fmla="*/ 120 w 169"/>
                <a:gd name="T47" fmla="*/ 158 h 160"/>
                <a:gd name="T48" fmla="*/ 117 w 169"/>
                <a:gd name="T49" fmla="*/ 151 h 160"/>
                <a:gd name="T50" fmla="*/ 98 w 169"/>
                <a:gd name="T51" fmla="*/ 160 h 160"/>
                <a:gd name="T52" fmla="*/ 92 w 169"/>
                <a:gd name="T53" fmla="*/ 148 h 160"/>
                <a:gd name="T54" fmla="*/ 80 w 169"/>
                <a:gd name="T55" fmla="*/ 148 h 160"/>
                <a:gd name="T56" fmla="*/ 71 w 169"/>
                <a:gd name="T57" fmla="*/ 141 h 160"/>
                <a:gd name="T58" fmla="*/ 51 w 169"/>
                <a:gd name="T59" fmla="*/ 148 h 160"/>
                <a:gd name="T60" fmla="*/ 46 w 169"/>
                <a:gd name="T61" fmla="*/ 139 h 160"/>
                <a:gd name="T62" fmla="*/ 34 w 169"/>
                <a:gd name="T63" fmla="*/ 140 h 160"/>
                <a:gd name="T64" fmla="*/ 21 w 169"/>
                <a:gd name="T65" fmla="*/ 138 h 160"/>
                <a:gd name="T66" fmla="*/ 20 w 169"/>
                <a:gd name="T67" fmla="*/ 112 h 160"/>
                <a:gd name="T68" fmla="*/ 11 w 169"/>
                <a:gd name="T69" fmla="*/ 107 h 160"/>
                <a:gd name="T70" fmla="*/ 3 w 169"/>
                <a:gd name="T71" fmla="*/ 91 h 160"/>
                <a:gd name="T72" fmla="*/ 0 w 169"/>
                <a:gd name="T73" fmla="*/ 74 h 160"/>
                <a:gd name="T74" fmla="*/ 3 w 169"/>
                <a:gd name="T75" fmla="*/ 57 h 160"/>
                <a:gd name="T76" fmla="*/ 12 w 169"/>
                <a:gd name="T77" fmla="*/ 4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9" h="160">
                  <a:moveTo>
                    <a:pt x="12" y="44"/>
                  </a:moveTo>
                  <a:lnTo>
                    <a:pt x="15" y="57"/>
                  </a:lnTo>
                  <a:lnTo>
                    <a:pt x="27" y="68"/>
                  </a:lnTo>
                  <a:lnTo>
                    <a:pt x="37" y="63"/>
                  </a:lnTo>
                  <a:lnTo>
                    <a:pt x="49" y="65"/>
                  </a:lnTo>
                  <a:lnTo>
                    <a:pt x="58" y="55"/>
                  </a:lnTo>
                  <a:lnTo>
                    <a:pt x="66" y="54"/>
                  </a:lnTo>
                  <a:lnTo>
                    <a:pt x="82" y="59"/>
                  </a:lnTo>
                  <a:lnTo>
                    <a:pt x="96" y="54"/>
                  </a:lnTo>
                  <a:lnTo>
                    <a:pt x="103" y="28"/>
                  </a:lnTo>
                  <a:lnTo>
                    <a:pt x="110" y="22"/>
                  </a:lnTo>
                  <a:lnTo>
                    <a:pt x="114" y="0"/>
                  </a:lnTo>
                  <a:lnTo>
                    <a:pt x="134" y="0"/>
                  </a:lnTo>
                  <a:lnTo>
                    <a:pt x="148" y="3"/>
                  </a:lnTo>
                  <a:lnTo>
                    <a:pt x="140" y="20"/>
                  </a:lnTo>
                  <a:lnTo>
                    <a:pt x="153" y="38"/>
                  </a:lnTo>
                  <a:lnTo>
                    <a:pt x="150" y="47"/>
                  </a:lnTo>
                  <a:lnTo>
                    <a:pt x="169" y="65"/>
                  </a:lnTo>
                  <a:lnTo>
                    <a:pt x="149" y="67"/>
                  </a:lnTo>
                  <a:lnTo>
                    <a:pt x="144" y="80"/>
                  </a:lnTo>
                  <a:lnTo>
                    <a:pt x="145" y="97"/>
                  </a:lnTo>
                  <a:lnTo>
                    <a:pt x="128" y="111"/>
                  </a:lnTo>
                  <a:lnTo>
                    <a:pt x="127" y="129"/>
                  </a:lnTo>
                  <a:lnTo>
                    <a:pt x="120" y="158"/>
                  </a:lnTo>
                  <a:lnTo>
                    <a:pt x="117" y="151"/>
                  </a:lnTo>
                  <a:lnTo>
                    <a:pt x="98" y="160"/>
                  </a:lnTo>
                  <a:lnTo>
                    <a:pt x="92" y="148"/>
                  </a:lnTo>
                  <a:lnTo>
                    <a:pt x="80" y="148"/>
                  </a:lnTo>
                  <a:lnTo>
                    <a:pt x="71" y="141"/>
                  </a:lnTo>
                  <a:lnTo>
                    <a:pt x="51" y="148"/>
                  </a:lnTo>
                  <a:lnTo>
                    <a:pt x="46" y="139"/>
                  </a:lnTo>
                  <a:lnTo>
                    <a:pt x="34" y="140"/>
                  </a:lnTo>
                  <a:lnTo>
                    <a:pt x="21" y="138"/>
                  </a:lnTo>
                  <a:lnTo>
                    <a:pt x="20" y="112"/>
                  </a:lnTo>
                  <a:lnTo>
                    <a:pt x="11" y="107"/>
                  </a:lnTo>
                  <a:lnTo>
                    <a:pt x="3" y="91"/>
                  </a:lnTo>
                  <a:lnTo>
                    <a:pt x="0" y="74"/>
                  </a:lnTo>
                  <a:lnTo>
                    <a:pt x="3" y="57"/>
                  </a:lnTo>
                  <a:lnTo>
                    <a:pt x="12" y="4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15" name="Freeform 116">
              <a:extLst>
                <a:ext uri="{FF2B5EF4-FFF2-40B4-BE49-F238E27FC236}">
                  <a16:creationId xmlns:a16="http://schemas.microsoft.com/office/drawing/2014/main" id="{01A96839-B585-4242-B3D0-FC615EA086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7684" y="4231817"/>
              <a:ext cx="336006" cy="398433"/>
            </a:xfrm>
            <a:custGeom>
              <a:avLst/>
              <a:gdLst>
                <a:gd name="T0" fmla="*/ 176 w 183"/>
                <a:gd name="T1" fmla="*/ 217 h 217"/>
                <a:gd name="T2" fmla="*/ 157 w 183"/>
                <a:gd name="T3" fmla="*/ 217 h 217"/>
                <a:gd name="T4" fmla="*/ 144 w 183"/>
                <a:gd name="T5" fmla="*/ 201 h 217"/>
                <a:gd name="T6" fmla="*/ 123 w 183"/>
                <a:gd name="T7" fmla="*/ 185 h 217"/>
                <a:gd name="T8" fmla="*/ 116 w 183"/>
                <a:gd name="T9" fmla="*/ 174 h 217"/>
                <a:gd name="T10" fmla="*/ 104 w 183"/>
                <a:gd name="T11" fmla="*/ 158 h 217"/>
                <a:gd name="T12" fmla="*/ 96 w 183"/>
                <a:gd name="T13" fmla="*/ 144 h 217"/>
                <a:gd name="T14" fmla="*/ 83 w 183"/>
                <a:gd name="T15" fmla="*/ 117 h 217"/>
                <a:gd name="T16" fmla="*/ 69 w 183"/>
                <a:gd name="T17" fmla="*/ 101 h 217"/>
                <a:gd name="T18" fmla="*/ 64 w 183"/>
                <a:gd name="T19" fmla="*/ 85 h 217"/>
                <a:gd name="T20" fmla="*/ 57 w 183"/>
                <a:gd name="T21" fmla="*/ 70 h 217"/>
                <a:gd name="T22" fmla="*/ 42 w 183"/>
                <a:gd name="T23" fmla="*/ 58 h 217"/>
                <a:gd name="T24" fmla="*/ 33 w 183"/>
                <a:gd name="T25" fmla="*/ 42 h 217"/>
                <a:gd name="T26" fmla="*/ 20 w 183"/>
                <a:gd name="T27" fmla="*/ 31 h 217"/>
                <a:gd name="T28" fmla="*/ 2 w 183"/>
                <a:gd name="T29" fmla="*/ 11 h 217"/>
                <a:gd name="T30" fmla="*/ 0 w 183"/>
                <a:gd name="T31" fmla="*/ 0 h 217"/>
                <a:gd name="T32" fmla="*/ 11 w 183"/>
                <a:gd name="T33" fmla="*/ 2 h 217"/>
                <a:gd name="T34" fmla="*/ 37 w 183"/>
                <a:gd name="T35" fmla="*/ 5 h 217"/>
                <a:gd name="T36" fmla="*/ 52 w 183"/>
                <a:gd name="T37" fmla="*/ 24 h 217"/>
                <a:gd name="T38" fmla="*/ 66 w 183"/>
                <a:gd name="T39" fmla="*/ 37 h 217"/>
                <a:gd name="T40" fmla="*/ 75 w 183"/>
                <a:gd name="T41" fmla="*/ 45 h 217"/>
                <a:gd name="T42" fmla="*/ 91 w 183"/>
                <a:gd name="T43" fmla="*/ 65 h 217"/>
                <a:gd name="T44" fmla="*/ 109 w 183"/>
                <a:gd name="T45" fmla="*/ 66 h 217"/>
                <a:gd name="T46" fmla="*/ 123 w 183"/>
                <a:gd name="T47" fmla="*/ 78 h 217"/>
                <a:gd name="T48" fmla="*/ 133 w 183"/>
                <a:gd name="T49" fmla="*/ 94 h 217"/>
                <a:gd name="T50" fmla="*/ 146 w 183"/>
                <a:gd name="T51" fmla="*/ 103 h 217"/>
                <a:gd name="T52" fmla="*/ 139 w 183"/>
                <a:gd name="T53" fmla="*/ 119 h 217"/>
                <a:gd name="T54" fmla="*/ 148 w 183"/>
                <a:gd name="T55" fmla="*/ 125 h 217"/>
                <a:gd name="T56" fmla="*/ 154 w 183"/>
                <a:gd name="T57" fmla="*/ 126 h 217"/>
                <a:gd name="T58" fmla="*/ 157 w 183"/>
                <a:gd name="T59" fmla="*/ 139 h 217"/>
                <a:gd name="T60" fmla="*/ 163 w 183"/>
                <a:gd name="T61" fmla="*/ 149 h 217"/>
                <a:gd name="T62" fmla="*/ 175 w 183"/>
                <a:gd name="T63" fmla="*/ 151 h 217"/>
                <a:gd name="T64" fmla="*/ 183 w 183"/>
                <a:gd name="T65" fmla="*/ 163 h 217"/>
                <a:gd name="T66" fmla="*/ 178 w 183"/>
                <a:gd name="T67" fmla="*/ 187 h 217"/>
                <a:gd name="T68" fmla="*/ 176 w 183"/>
                <a:gd name="T6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3" h="217">
                  <a:moveTo>
                    <a:pt x="176" y="217"/>
                  </a:moveTo>
                  <a:lnTo>
                    <a:pt x="157" y="217"/>
                  </a:lnTo>
                  <a:lnTo>
                    <a:pt x="144" y="201"/>
                  </a:lnTo>
                  <a:lnTo>
                    <a:pt x="123" y="185"/>
                  </a:lnTo>
                  <a:lnTo>
                    <a:pt x="116" y="174"/>
                  </a:lnTo>
                  <a:lnTo>
                    <a:pt x="104" y="158"/>
                  </a:lnTo>
                  <a:lnTo>
                    <a:pt x="96" y="144"/>
                  </a:lnTo>
                  <a:lnTo>
                    <a:pt x="83" y="117"/>
                  </a:lnTo>
                  <a:lnTo>
                    <a:pt x="69" y="101"/>
                  </a:lnTo>
                  <a:lnTo>
                    <a:pt x="64" y="85"/>
                  </a:lnTo>
                  <a:lnTo>
                    <a:pt x="57" y="70"/>
                  </a:lnTo>
                  <a:lnTo>
                    <a:pt x="42" y="58"/>
                  </a:lnTo>
                  <a:lnTo>
                    <a:pt x="33" y="42"/>
                  </a:lnTo>
                  <a:lnTo>
                    <a:pt x="20" y="31"/>
                  </a:lnTo>
                  <a:lnTo>
                    <a:pt x="2" y="11"/>
                  </a:lnTo>
                  <a:lnTo>
                    <a:pt x="0" y="0"/>
                  </a:lnTo>
                  <a:lnTo>
                    <a:pt x="11" y="2"/>
                  </a:lnTo>
                  <a:lnTo>
                    <a:pt x="37" y="5"/>
                  </a:lnTo>
                  <a:lnTo>
                    <a:pt x="52" y="24"/>
                  </a:lnTo>
                  <a:lnTo>
                    <a:pt x="66" y="37"/>
                  </a:lnTo>
                  <a:lnTo>
                    <a:pt x="75" y="45"/>
                  </a:lnTo>
                  <a:lnTo>
                    <a:pt x="91" y="65"/>
                  </a:lnTo>
                  <a:lnTo>
                    <a:pt x="109" y="66"/>
                  </a:lnTo>
                  <a:lnTo>
                    <a:pt x="123" y="78"/>
                  </a:lnTo>
                  <a:lnTo>
                    <a:pt x="133" y="94"/>
                  </a:lnTo>
                  <a:lnTo>
                    <a:pt x="146" y="103"/>
                  </a:lnTo>
                  <a:lnTo>
                    <a:pt x="139" y="119"/>
                  </a:lnTo>
                  <a:lnTo>
                    <a:pt x="148" y="125"/>
                  </a:lnTo>
                  <a:lnTo>
                    <a:pt x="154" y="126"/>
                  </a:lnTo>
                  <a:lnTo>
                    <a:pt x="157" y="139"/>
                  </a:lnTo>
                  <a:lnTo>
                    <a:pt x="163" y="149"/>
                  </a:lnTo>
                  <a:lnTo>
                    <a:pt x="175" y="151"/>
                  </a:lnTo>
                  <a:lnTo>
                    <a:pt x="183" y="163"/>
                  </a:lnTo>
                  <a:lnTo>
                    <a:pt x="178" y="187"/>
                  </a:lnTo>
                  <a:lnTo>
                    <a:pt x="176" y="2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16" name="Freeform 117">
              <a:extLst>
                <a:ext uri="{FF2B5EF4-FFF2-40B4-BE49-F238E27FC236}">
                  <a16:creationId xmlns:a16="http://schemas.microsoft.com/office/drawing/2014/main" id="{15153443-4E7A-4BEE-B35C-744FEAC31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4522" y="3185241"/>
              <a:ext cx="851951" cy="962116"/>
            </a:xfrm>
            <a:custGeom>
              <a:avLst/>
              <a:gdLst>
                <a:gd name="T0" fmla="*/ 179 w 464"/>
                <a:gd name="T1" fmla="*/ 127 h 524"/>
                <a:gd name="T2" fmla="*/ 236 w 464"/>
                <a:gd name="T3" fmla="*/ 154 h 524"/>
                <a:gd name="T4" fmla="*/ 283 w 464"/>
                <a:gd name="T5" fmla="*/ 168 h 524"/>
                <a:gd name="T6" fmla="*/ 318 w 464"/>
                <a:gd name="T7" fmla="*/ 165 h 524"/>
                <a:gd name="T8" fmla="*/ 322 w 464"/>
                <a:gd name="T9" fmla="*/ 141 h 524"/>
                <a:gd name="T10" fmla="*/ 344 w 464"/>
                <a:gd name="T11" fmla="*/ 167 h 524"/>
                <a:gd name="T12" fmla="*/ 381 w 464"/>
                <a:gd name="T13" fmla="*/ 164 h 524"/>
                <a:gd name="T14" fmla="*/ 384 w 464"/>
                <a:gd name="T15" fmla="*/ 144 h 524"/>
                <a:gd name="T16" fmla="*/ 426 w 464"/>
                <a:gd name="T17" fmla="*/ 123 h 524"/>
                <a:gd name="T18" fmla="*/ 442 w 464"/>
                <a:gd name="T19" fmla="*/ 135 h 524"/>
                <a:gd name="T20" fmla="*/ 458 w 464"/>
                <a:gd name="T21" fmla="*/ 148 h 524"/>
                <a:gd name="T22" fmla="*/ 432 w 464"/>
                <a:gd name="T23" fmla="*/ 170 h 524"/>
                <a:gd name="T24" fmla="*/ 430 w 464"/>
                <a:gd name="T25" fmla="*/ 206 h 524"/>
                <a:gd name="T26" fmla="*/ 413 w 464"/>
                <a:gd name="T27" fmla="*/ 237 h 524"/>
                <a:gd name="T28" fmla="*/ 406 w 464"/>
                <a:gd name="T29" fmla="*/ 256 h 524"/>
                <a:gd name="T30" fmla="*/ 388 w 464"/>
                <a:gd name="T31" fmla="*/ 238 h 524"/>
                <a:gd name="T32" fmla="*/ 388 w 464"/>
                <a:gd name="T33" fmla="*/ 216 h 524"/>
                <a:gd name="T34" fmla="*/ 367 w 464"/>
                <a:gd name="T35" fmla="*/ 197 h 524"/>
                <a:gd name="T36" fmla="*/ 340 w 464"/>
                <a:gd name="T37" fmla="*/ 180 h 524"/>
                <a:gd name="T38" fmla="*/ 336 w 464"/>
                <a:gd name="T39" fmla="*/ 195 h 524"/>
                <a:gd name="T40" fmla="*/ 335 w 464"/>
                <a:gd name="T41" fmla="*/ 214 h 524"/>
                <a:gd name="T42" fmla="*/ 347 w 464"/>
                <a:gd name="T43" fmla="*/ 256 h 524"/>
                <a:gd name="T44" fmla="*/ 314 w 464"/>
                <a:gd name="T45" fmla="*/ 266 h 524"/>
                <a:gd name="T46" fmla="*/ 287 w 464"/>
                <a:gd name="T47" fmla="*/ 304 h 524"/>
                <a:gd name="T48" fmla="*/ 246 w 464"/>
                <a:gd name="T49" fmla="*/ 351 h 524"/>
                <a:gd name="T50" fmla="*/ 225 w 464"/>
                <a:gd name="T51" fmla="*/ 372 h 524"/>
                <a:gd name="T52" fmla="*/ 219 w 464"/>
                <a:gd name="T53" fmla="*/ 412 h 524"/>
                <a:gd name="T54" fmla="*/ 218 w 464"/>
                <a:gd name="T55" fmla="*/ 478 h 524"/>
                <a:gd name="T56" fmla="*/ 207 w 464"/>
                <a:gd name="T57" fmla="*/ 500 h 524"/>
                <a:gd name="T58" fmla="*/ 181 w 464"/>
                <a:gd name="T59" fmla="*/ 524 h 524"/>
                <a:gd name="T60" fmla="*/ 148 w 464"/>
                <a:gd name="T61" fmla="*/ 460 h 524"/>
                <a:gd name="T62" fmla="*/ 125 w 464"/>
                <a:gd name="T63" fmla="*/ 409 h 524"/>
                <a:gd name="T64" fmla="*/ 93 w 464"/>
                <a:gd name="T65" fmla="*/ 334 h 524"/>
                <a:gd name="T66" fmla="*/ 79 w 464"/>
                <a:gd name="T67" fmla="*/ 269 h 524"/>
                <a:gd name="T68" fmla="*/ 19 w 464"/>
                <a:gd name="T69" fmla="*/ 255 h 524"/>
                <a:gd name="T70" fmla="*/ 0 w 464"/>
                <a:gd name="T71" fmla="*/ 224 h 524"/>
                <a:gd name="T72" fmla="*/ 40 w 464"/>
                <a:gd name="T73" fmla="*/ 196 h 524"/>
                <a:gd name="T74" fmla="*/ 14 w 464"/>
                <a:gd name="T75" fmla="*/ 163 h 524"/>
                <a:gd name="T76" fmla="*/ 61 w 464"/>
                <a:gd name="T77" fmla="*/ 124 h 524"/>
                <a:gd name="T78" fmla="*/ 76 w 464"/>
                <a:gd name="T79" fmla="*/ 72 h 524"/>
                <a:gd name="T80" fmla="*/ 64 w 464"/>
                <a:gd name="T81" fmla="*/ 39 h 524"/>
                <a:gd name="T82" fmla="*/ 85 w 464"/>
                <a:gd name="T83" fmla="*/ 19 h 524"/>
                <a:gd name="T84" fmla="*/ 136 w 464"/>
                <a:gd name="T85" fmla="*/ 22 h 524"/>
                <a:gd name="T86" fmla="*/ 149 w 464"/>
                <a:gd name="T87" fmla="*/ 57 h 524"/>
                <a:gd name="T88" fmla="*/ 165 w 464"/>
                <a:gd name="T89" fmla="*/ 87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64" h="524">
                  <a:moveTo>
                    <a:pt x="190" y="101"/>
                  </a:moveTo>
                  <a:lnTo>
                    <a:pt x="182" y="110"/>
                  </a:lnTo>
                  <a:lnTo>
                    <a:pt x="179" y="127"/>
                  </a:lnTo>
                  <a:lnTo>
                    <a:pt x="196" y="135"/>
                  </a:lnTo>
                  <a:lnTo>
                    <a:pt x="213" y="144"/>
                  </a:lnTo>
                  <a:lnTo>
                    <a:pt x="236" y="154"/>
                  </a:lnTo>
                  <a:lnTo>
                    <a:pt x="259" y="157"/>
                  </a:lnTo>
                  <a:lnTo>
                    <a:pt x="270" y="167"/>
                  </a:lnTo>
                  <a:lnTo>
                    <a:pt x="283" y="168"/>
                  </a:lnTo>
                  <a:lnTo>
                    <a:pt x="304" y="173"/>
                  </a:lnTo>
                  <a:lnTo>
                    <a:pt x="317" y="173"/>
                  </a:lnTo>
                  <a:lnTo>
                    <a:pt x="318" y="165"/>
                  </a:lnTo>
                  <a:lnTo>
                    <a:pt x="313" y="153"/>
                  </a:lnTo>
                  <a:lnTo>
                    <a:pt x="313" y="145"/>
                  </a:lnTo>
                  <a:lnTo>
                    <a:pt x="322" y="141"/>
                  </a:lnTo>
                  <a:lnTo>
                    <a:pt x="326" y="156"/>
                  </a:lnTo>
                  <a:lnTo>
                    <a:pt x="327" y="159"/>
                  </a:lnTo>
                  <a:lnTo>
                    <a:pt x="344" y="167"/>
                  </a:lnTo>
                  <a:lnTo>
                    <a:pt x="353" y="164"/>
                  </a:lnTo>
                  <a:lnTo>
                    <a:pt x="367" y="165"/>
                  </a:lnTo>
                  <a:lnTo>
                    <a:pt x="381" y="164"/>
                  </a:lnTo>
                  <a:lnTo>
                    <a:pt x="379" y="153"/>
                  </a:lnTo>
                  <a:lnTo>
                    <a:pt x="371" y="147"/>
                  </a:lnTo>
                  <a:lnTo>
                    <a:pt x="384" y="144"/>
                  </a:lnTo>
                  <a:lnTo>
                    <a:pt x="396" y="130"/>
                  </a:lnTo>
                  <a:lnTo>
                    <a:pt x="411" y="119"/>
                  </a:lnTo>
                  <a:lnTo>
                    <a:pt x="426" y="123"/>
                  </a:lnTo>
                  <a:lnTo>
                    <a:pt x="436" y="115"/>
                  </a:lnTo>
                  <a:lnTo>
                    <a:pt x="446" y="127"/>
                  </a:lnTo>
                  <a:lnTo>
                    <a:pt x="442" y="135"/>
                  </a:lnTo>
                  <a:lnTo>
                    <a:pt x="461" y="138"/>
                  </a:lnTo>
                  <a:lnTo>
                    <a:pt x="464" y="144"/>
                  </a:lnTo>
                  <a:lnTo>
                    <a:pt x="458" y="148"/>
                  </a:lnTo>
                  <a:lnTo>
                    <a:pt x="462" y="160"/>
                  </a:lnTo>
                  <a:lnTo>
                    <a:pt x="450" y="156"/>
                  </a:lnTo>
                  <a:lnTo>
                    <a:pt x="432" y="170"/>
                  </a:lnTo>
                  <a:lnTo>
                    <a:pt x="434" y="181"/>
                  </a:lnTo>
                  <a:lnTo>
                    <a:pt x="428" y="196"/>
                  </a:lnTo>
                  <a:lnTo>
                    <a:pt x="430" y="206"/>
                  </a:lnTo>
                  <a:lnTo>
                    <a:pt x="424" y="221"/>
                  </a:lnTo>
                  <a:lnTo>
                    <a:pt x="411" y="217"/>
                  </a:lnTo>
                  <a:lnTo>
                    <a:pt x="413" y="237"/>
                  </a:lnTo>
                  <a:lnTo>
                    <a:pt x="410" y="243"/>
                  </a:lnTo>
                  <a:lnTo>
                    <a:pt x="413" y="251"/>
                  </a:lnTo>
                  <a:lnTo>
                    <a:pt x="406" y="256"/>
                  </a:lnTo>
                  <a:lnTo>
                    <a:pt x="393" y="225"/>
                  </a:lnTo>
                  <a:lnTo>
                    <a:pt x="389" y="225"/>
                  </a:lnTo>
                  <a:lnTo>
                    <a:pt x="388" y="238"/>
                  </a:lnTo>
                  <a:lnTo>
                    <a:pt x="377" y="228"/>
                  </a:lnTo>
                  <a:lnTo>
                    <a:pt x="381" y="217"/>
                  </a:lnTo>
                  <a:lnTo>
                    <a:pt x="388" y="216"/>
                  </a:lnTo>
                  <a:lnTo>
                    <a:pt x="393" y="200"/>
                  </a:lnTo>
                  <a:lnTo>
                    <a:pt x="382" y="197"/>
                  </a:lnTo>
                  <a:lnTo>
                    <a:pt x="367" y="197"/>
                  </a:lnTo>
                  <a:lnTo>
                    <a:pt x="351" y="194"/>
                  </a:lnTo>
                  <a:lnTo>
                    <a:pt x="348" y="181"/>
                  </a:lnTo>
                  <a:lnTo>
                    <a:pt x="340" y="180"/>
                  </a:lnTo>
                  <a:lnTo>
                    <a:pt x="325" y="172"/>
                  </a:lnTo>
                  <a:lnTo>
                    <a:pt x="322" y="185"/>
                  </a:lnTo>
                  <a:lnTo>
                    <a:pt x="336" y="195"/>
                  </a:lnTo>
                  <a:lnTo>
                    <a:pt x="327" y="202"/>
                  </a:lnTo>
                  <a:lnTo>
                    <a:pt x="324" y="209"/>
                  </a:lnTo>
                  <a:lnTo>
                    <a:pt x="335" y="214"/>
                  </a:lnTo>
                  <a:lnTo>
                    <a:pt x="334" y="225"/>
                  </a:lnTo>
                  <a:lnTo>
                    <a:pt x="341" y="240"/>
                  </a:lnTo>
                  <a:lnTo>
                    <a:pt x="347" y="256"/>
                  </a:lnTo>
                  <a:lnTo>
                    <a:pt x="345" y="262"/>
                  </a:lnTo>
                  <a:lnTo>
                    <a:pt x="333" y="262"/>
                  </a:lnTo>
                  <a:lnTo>
                    <a:pt x="314" y="266"/>
                  </a:lnTo>
                  <a:lnTo>
                    <a:pt x="317" y="280"/>
                  </a:lnTo>
                  <a:lnTo>
                    <a:pt x="310" y="292"/>
                  </a:lnTo>
                  <a:lnTo>
                    <a:pt x="287" y="304"/>
                  </a:lnTo>
                  <a:lnTo>
                    <a:pt x="272" y="327"/>
                  </a:lnTo>
                  <a:lnTo>
                    <a:pt x="261" y="339"/>
                  </a:lnTo>
                  <a:lnTo>
                    <a:pt x="246" y="351"/>
                  </a:lnTo>
                  <a:lnTo>
                    <a:pt x="247" y="360"/>
                  </a:lnTo>
                  <a:lnTo>
                    <a:pt x="239" y="364"/>
                  </a:lnTo>
                  <a:lnTo>
                    <a:pt x="225" y="372"/>
                  </a:lnTo>
                  <a:lnTo>
                    <a:pt x="217" y="373"/>
                  </a:lnTo>
                  <a:lnTo>
                    <a:pt x="213" y="387"/>
                  </a:lnTo>
                  <a:lnTo>
                    <a:pt x="219" y="412"/>
                  </a:lnTo>
                  <a:lnTo>
                    <a:pt x="221" y="427"/>
                  </a:lnTo>
                  <a:lnTo>
                    <a:pt x="216" y="446"/>
                  </a:lnTo>
                  <a:lnTo>
                    <a:pt x="218" y="478"/>
                  </a:lnTo>
                  <a:lnTo>
                    <a:pt x="209" y="478"/>
                  </a:lnTo>
                  <a:lnTo>
                    <a:pt x="202" y="493"/>
                  </a:lnTo>
                  <a:lnTo>
                    <a:pt x="207" y="500"/>
                  </a:lnTo>
                  <a:lnTo>
                    <a:pt x="193" y="505"/>
                  </a:lnTo>
                  <a:lnTo>
                    <a:pt x="188" y="518"/>
                  </a:lnTo>
                  <a:lnTo>
                    <a:pt x="181" y="524"/>
                  </a:lnTo>
                  <a:lnTo>
                    <a:pt x="165" y="506"/>
                  </a:lnTo>
                  <a:lnTo>
                    <a:pt x="156" y="479"/>
                  </a:lnTo>
                  <a:lnTo>
                    <a:pt x="148" y="460"/>
                  </a:lnTo>
                  <a:lnTo>
                    <a:pt x="142" y="451"/>
                  </a:lnTo>
                  <a:lnTo>
                    <a:pt x="131" y="433"/>
                  </a:lnTo>
                  <a:lnTo>
                    <a:pt x="125" y="409"/>
                  </a:lnTo>
                  <a:lnTo>
                    <a:pt x="122" y="397"/>
                  </a:lnTo>
                  <a:lnTo>
                    <a:pt x="104" y="371"/>
                  </a:lnTo>
                  <a:lnTo>
                    <a:pt x="93" y="334"/>
                  </a:lnTo>
                  <a:lnTo>
                    <a:pt x="86" y="310"/>
                  </a:lnTo>
                  <a:lnTo>
                    <a:pt x="83" y="287"/>
                  </a:lnTo>
                  <a:lnTo>
                    <a:pt x="79" y="269"/>
                  </a:lnTo>
                  <a:lnTo>
                    <a:pt x="56" y="280"/>
                  </a:lnTo>
                  <a:lnTo>
                    <a:pt x="44" y="278"/>
                  </a:lnTo>
                  <a:lnTo>
                    <a:pt x="19" y="255"/>
                  </a:lnTo>
                  <a:lnTo>
                    <a:pt x="27" y="248"/>
                  </a:lnTo>
                  <a:lnTo>
                    <a:pt x="21" y="241"/>
                  </a:lnTo>
                  <a:lnTo>
                    <a:pt x="0" y="224"/>
                  </a:lnTo>
                  <a:lnTo>
                    <a:pt x="10" y="212"/>
                  </a:lnTo>
                  <a:lnTo>
                    <a:pt x="45" y="212"/>
                  </a:lnTo>
                  <a:lnTo>
                    <a:pt x="40" y="196"/>
                  </a:lnTo>
                  <a:lnTo>
                    <a:pt x="30" y="186"/>
                  </a:lnTo>
                  <a:lnTo>
                    <a:pt x="25" y="171"/>
                  </a:lnTo>
                  <a:lnTo>
                    <a:pt x="14" y="163"/>
                  </a:lnTo>
                  <a:lnTo>
                    <a:pt x="28" y="142"/>
                  </a:lnTo>
                  <a:lnTo>
                    <a:pt x="48" y="144"/>
                  </a:lnTo>
                  <a:lnTo>
                    <a:pt x="61" y="124"/>
                  </a:lnTo>
                  <a:lnTo>
                    <a:pt x="68" y="105"/>
                  </a:lnTo>
                  <a:lnTo>
                    <a:pt x="79" y="86"/>
                  </a:lnTo>
                  <a:lnTo>
                    <a:pt x="76" y="72"/>
                  </a:lnTo>
                  <a:lnTo>
                    <a:pt x="88" y="61"/>
                  </a:lnTo>
                  <a:lnTo>
                    <a:pt x="72" y="52"/>
                  </a:lnTo>
                  <a:lnTo>
                    <a:pt x="64" y="39"/>
                  </a:lnTo>
                  <a:lnTo>
                    <a:pt x="53" y="22"/>
                  </a:lnTo>
                  <a:lnTo>
                    <a:pt x="59" y="14"/>
                  </a:lnTo>
                  <a:lnTo>
                    <a:pt x="85" y="19"/>
                  </a:lnTo>
                  <a:lnTo>
                    <a:pt x="102" y="16"/>
                  </a:lnTo>
                  <a:lnTo>
                    <a:pt x="113" y="0"/>
                  </a:lnTo>
                  <a:lnTo>
                    <a:pt x="136" y="22"/>
                  </a:lnTo>
                  <a:lnTo>
                    <a:pt x="138" y="38"/>
                  </a:lnTo>
                  <a:lnTo>
                    <a:pt x="147" y="47"/>
                  </a:lnTo>
                  <a:lnTo>
                    <a:pt x="149" y="57"/>
                  </a:lnTo>
                  <a:lnTo>
                    <a:pt x="136" y="55"/>
                  </a:lnTo>
                  <a:lnTo>
                    <a:pt x="146" y="76"/>
                  </a:lnTo>
                  <a:lnTo>
                    <a:pt x="165" y="87"/>
                  </a:lnTo>
                  <a:lnTo>
                    <a:pt x="190" y="101"/>
                  </a:lnTo>
                  <a:lnTo>
                    <a:pt x="190" y="101"/>
                  </a:lnTo>
                  <a:close/>
                </a:path>
              </a:pathLst>
            </a:custGeom>
            <a:solidFill>
              <a:srgbClr val="131921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17" name="Freeform 118">
              <a:extLst>
                <a:ext uri="{FF2B5EF4-FFF2-40B4-BE49-F238E27FC236}">
                  <a16:creationId xmlns:a16="http://schemas.microsoft.com/office/drawing/2014/main" id="{484449E9-9E82-49BE-B0DF-5E101EB18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1036" y="2513228"/>
              <a:ext cx="106494" cy="115673"/>
            </a:xfrm>
            <a:custGeom>
              <a:avLst/>
              <a:gdLst>
                <a:gd name="T0" fmla="*/ 56 w 58"/>
                <a:gd name="T1" fmla="*/ 23 h 63"/>
                <a:gd name="T2" fmla="*/ 58 w 58"/>
                <a:gd name="T3" fmla="*/ 36 h 63"/>
                <a:gd name="T4" fmla="*/ 46 w 58"/>
                <a:gd name="T5" fmla="*/ 52 h 63"/>
                <a:gd name="T6" fmla="*/ 20 w 58"/>
                <a:gd name="T7" fmla="*/ 63 h 63"/>
                <a:gd name="T8" fmla="*/ 0 w 58"/>
                <a:gd name="T9" fmla="*/ 60 h 63"/>
                <a:gd name="T10" fmla="*/ 13 w 58"/>
                <a:gd name="T11" fmla="*/ 42 h 63"/>
                <a:gd name="T12" fmla="*/ 6 w 58"/>
                <a:gd name="T13" fmla="*/ 23 h 63"/>
                <a:gd name="T14" fmla="*/ 26 w 58"/>
                <a:gd name="T15" fmla="*/ 9 h 63"/>
                <a:gd name="T16" fmla="*/ 37 w 58"/>
                <a:gd name="T17" fmla="*/ 0 h 63"/>
                <a:gd name="T18" fmla="*/ 40 w 58"/>
                <a:gd name="T19" fmla="*/ 10 h 63"/>
                <a:gd name="T20" fmla="*/ 36 w 58"/>
                <a:gd name="T21" fmla="*/ 19 h 63"/>
                <a:gd name="T22" fmla="*/ 45 w 58"/>
                <a:gd name="T23" fmla="*/ 19 h 63"/>
                <a:gd name="T24" fmla="*/ 56 w 58"/>
                <a:gd name="T25" fmla="*/ 23 h 63"/>
                <a:gd name="T26" fmla="*/ 56 w 58"/>
                <a:gd name="T27" fmla="*/ 2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8" h="63">
                  <a:moveTo>
                    <a:pt x="56" y="23"/>
                  </a:moveTo>
                  <a:lnTo>
                    <a:pt x="58" y="36"/>
                  </a:lnTo>
                  <a:lnTo>
                    <a:pt x="46" y="52"/>
                  </a:lnTo>
                  <a:lnTo>
                    <a:pt x="20" y="63"/>
                  </a:lnTo>
                  <a:lnTo>
                    <a:pt x="0" y="60"/>
                  </a:lnTo>
                  <a:lnTo>
                    <a:pt x="13" y="42"/>
                  </a:lnTo>
                  <a:lnTo>
                    <a:pt x="6" y="23"/>
                  </a:lnTo>
                  <a:lnTo>
                    <a:pt x="26" y="9"/>
                  </a:lnTo>
                  <a:lnTo>
                    <a:pt x="37" y="0"/>
                  </a:lnTo>
                  <a:lnTo>
                    <a:pt x="40" y="10"/>
                  </a:lnTo>
                  <a:lnTo>
                    <a:pt x="36" y="19"/>
                  </a:lnTo>
                  <a:lnTo>
                    <a:pt x="45" y="19"/>
                  </a:lnTo>
                  <a:lnTo>
                    <a:pt x="56" y="23"/>
                  </a:lnTo>
                  <a:lnTo>
                    <a:pt x="56" y="2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18" name="Freeform 119">
              <a:extLst>
                <a:ext uri="{FF2B5EF4-FFF2-40B4-BE49-F238E27FC236}">
                  <a16:creationId xmlns:a16="http://schemas.microsoft.com/office/drawing/2014/main" id="{BC5182E0-A630-43E3-8994-667B034C1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1325" y="3038353"/>
              <a:ext cx="635290" cy="510436"/>
            </a:xfrm>
            <a:custGeom>
              <a:avLst/>
              <a:gdLst>
                <a:gd name="T0" fmla="*/ 39 w 346"/>
                <a:gd name="T1" fmla="*/ 18 h 278"/>
                <a:gd name="T2" fmla="*/ 61 w 346"/>
                <a:gd name="T3" fmla="*/ 2 h 278"/>
                <a:gd name="T4" fmla="*/ 63 w 346"/>
                <a:gd name="T5" fmla="*/ 17 h 278"/>
                <a:gd name="T6" fmla="*/ 78 w 346"/>
                <a:gd name="T7" fmla="*/ 26 h 278"/>
                <a:gd name="T8" fmla="*/ 101 w 346"/>
                <a:gd name="T9" fmla="*/ 44 h 278"/>
                <a:gd name="T10" fmla="*/ 137 w 346"/>
                <a:gd name="T11" fmla="*/ 57 h 278"/>
                <a:gd name="T12" fmla="*/ 161 w 346"/>
                <a:gd name="T13" fmla="*/ 47 h 278"/>
                <a:gd name="T14" fmla="*/ 183 w 346"/>
                <a:gd name="T15" fmla="*/ 33 h 278"/>
                <a:gd name="T16" fmla="*/ 200 w 346"/>
                <a:gd name="T17" fmla="*/ 30 h 278"/>
                <a:gd name="T18" fmla="*/ 231 w 346"/>
                <a:gd name="T19" fmla="*/ 42 h 278"/>
                <a:gd name="T20" fmla="*/ 265 w 346"/>
                <a:gd name="T21" fmla="*/ 60 h 278"/>
                <a:gd name="T22" fmla="*/ 282 w 346"/>
                <a:gd name="T23" fmla="*/ 77 h 278"/>
                <a:gd name="T24" fmla="*/ 278 w 346"/>
                <a:gd name="T25" fmla="*/ 114 h 278"/>
                <a:gd name="T26" fmla="*/ 281 w 346"/>
                <a:gd name="T27" fmla="*/ 127 h 278"/>
                <a:gd name="T28" fmla="*/ 293 w 346"/>
                <a:gd name="T29" fmla="*/ 155 h 278"/>
                <a:gd name="T30" fmla="*/ 309 w 346"/>
                <a:gd name="T31" fmla="*/ 170 h 278"/>
                <a:gd name="T32" fmla="*/ 306 w 346"/>
                <a:gd name="T33" fmla="*/ 198 h 278"/>
                <a:gd name="T34" fmla="*/ 332 w 346"/>
                <a:gd name="T35" fmla="*/ 218 h 278"/>
                <a:gd name="T36" fmla="*/ 343 w 346"/>
                <a:gd name="T37" fmla="*/ 237 h 278"/>
                <a:gd name="T38" fmla="*/ 323 w 346"/>
                <a:gd name="T39" fmla="*/ 256 h 278"/>
                <a:gd name="T40" fmla="*/ 289 w 346"/>
                <a:gd name="T41" fmla="*/ 273 h 278"/>
                <a:gd name="T42" fmla="*/ 252 w 346"/>
                <a:gd name="T43" fmla="*/ 265 h 278"/>
                <a:gd name="T44" fmla="*/ 234 w 346"/>
                <a:gd name="T45" fmla="*/ 239 h 278"/>
                <a:gd name="T46" fmla="*/ 206 w 346"/>
                <a:gd name="T47" fmla="*/ 251 h 278"/>
                <a:gd name="T48" fmla="*/ 167 w 346"/>
                <a:gd name="T49" fmla="*/ 230 h 278"/>
                <a:gd name="T50" fmla="*/ 138 w 346"/>
                <a:gd name="T51" fmla="*/ 207 h 278"/>
                <a:gd name="T52" fmla="*/ 115 w 346"/>
                <a:gd name="T53" fmla="*/ 184 h 278"/>
                <a:gd name="T54" fmla="*/ 98 w 346"/>
                <a:gd name="T55" fmla="*/ 186 h 278"/>
                <a:gd name="T56" fmla="*/ 86 w 346"/>
                <a:gd name="T57" fmla="*/ 166 h 278"/>
                <a:gd name="T58" fmla="*/ 82 w 346"/>
                <a:gd name="T59" fmla="*/ 152 h 278"/>
                <a:gd name="T60" fmla="*/ 51 w 346"/>
                <a:gd name="T61" fmla="*/ 127 h 278"/>
                <a:gd name="T62" fmla="*/ 38 w 346"/>
                <a:gd name="T63" fmla="*/ 94 h 278"/>
                <a:gd name="T64" fmla="*/ 43 w 346"/>
                <a:gd name="T65" fmla="*/ 76 h 278"/>
                <a:gd name="T66" fmla="*/ 18 w 346"/>
                <a:gd name="T67" fmla="*/ 48 h 278"/>
                <a:gd name="T68" fmla="*/ 9 w 346"/>
                <a:gd name="T69" fmla="*/ 27 h 278"/>
                <a:gd name="T70" fmla="*/ 9 w 346"/>
                <a:gd name="T71" fmla="*/ 0 h 278"/>
                <a:gd name="T72" fmla="*/ 23 w 346"/>
                <a:gd name="T73" fmla="*/ 16 h 278"/>
                <a:gd name="T74" fmla="*/ 34 w 346"/>
                <a:gd name="T75" fmla="*/ 19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46" h="278">
                  <a:moveTo>
                    <a:pt x="34" y="19"/>
                  </a:moveTo>
                  <a:lnTo>
                    <a:pt x="39" y="18"/>
                  </a:lnTo>
                  <a:lnTo>
                    <a:pt x="55" y="4"/>
                  </a:lnTo>
                  <a:lnTo>
                    <a:pt x="61" y="2"/>
                  </a:lnTo>
                  <a:lnTo>
                    <a:pt x="66" y="8"/>
                  </a:lnTo>
                  <a:lnTo>
                    <a:pt x="63" y="17"/>
                  </a:lnTo>
                  <a:lnTo>
                    <a:pt x="74" y="27"/>
                  </a:lnTo>
                  <a:lnTo>
                    <a:pt x="78" y="26"/>
                  </a:lnTo>
                  <a:lnTo>
                    <a:pt x="86" y="40"/>
                  </a:lnTo>
                  <a:lnTo>
                    <a:pt x="101" y="44"/>
                  </a:lnTo>
                  <a:lnTo>
                    <a:pt x="114" y="53"/>
                  </a:lnTo>
                  <a:lnTo>
                    <a:pt x="137" y="57"/>
                  </a:lnTo>
                  <a:lnTo>
                    <a:pt x="160" y="52"/>
                  </a:lnTo>
                  <a:lnTo>
                    <a:pt x="161" y="47"/>
                  </a:lnTo>
                  <a:lnTo>
                    <a:pt x="174" y="44"/>
                  </a:lnTo>
                  <a:lnTo>
                    <a:pt x="183" y="33"/>
                  </a:lnTo>
                  <a:lnTo>
                    <a:pt x="194" y="33"/>
                  </a:lnTo>
                  <a:lnTo>
                    <a:pt x="200" y="30"/>
                  </a:lnTo>
                  <a:lnTo>
                    <a:pt x="211" y="32"/>
                  </a:lnTo>
                  <a:lnTo>
                    <a:pt x="231" y="42"/>
                  </a:lnTo>
                  <a:lnTo>
                    <a:pt x="243" y="44"/>
                  </a:lnTo>
                  <a:lnTo>
                    <a:pt x="265" y="60"/>
                  </a:lnTo>
                  <a:lnTo>
                    <a:pt x="277" y="61"/>
                  </a:lnTo>
                  <a:lnTo>
                    <a:pt x="282" y="77"/>
                  </a:lnTo>
                  <a:lnTo>
                    <a:pt x="280" y="101"/>
                  </a:lnTo>
                  <a:lnTo>
                    <a:pt x="278" y="114"/>
                  </a:lnTo>
                  <a:lnTo>
                    <a:pt x="286" y="117"/>
                  </a:lnTo>
                  <a:lnTo>
                    <a:pt x="281" y="127"/>
                  </a:lnTo>
                  <a:lnTo>
                    <a:pt x="289" y="143"/>
                  </a:lnTo>
                  <a:lnTo>
                    <a:pt x="293" y="155"/>
                  </a:lnTo>
                  <a:lnTo>
                    <a:pt x="306" y="159"/>
                  </a:lnTo>
                  <a:lnTo>
                    <a:pt x="309" y="170"/>
                  </a:lnTo>
                  <a:lnTo>
                    <a:pt x="297" y="187"/>
                  </a:lnTo>
                  <a:lnTo>
                    <a:pt x="306" y="198"/>
                  </a:lnTo>
                  <a:lnTo>
                    <a:pt x="315" y="209"/>
                  </a:lnTo>
                  <a:lnTo>
                    <a:pt x="332" y="218"/>
                  </a:lnTo>
                  <a:lnTo>
                    <a:pt x="334" y="234"/>
                  </a:lnTo>
                  <a:lnTo>
                    <a:pt x="343" y="237"/>
                  </a:lnTo>
                  <a:lnTo>
                    <a:pt x="346" y="246"/>
                  </a:lnTo>
                  <a:lnTo>
                    <a:pt x="323" y="256"/>
                  </a:lnTo>
                  <a:lnTo>
                    <a:pt x="320" y="278"/>
                  </a:lnTo>
                  <a:lnTo>
                    <a:pt x="289" y="273"/>
                  </a:lnTo>
                  <a:lnTo>
                    <a:pt x="270" y="268"/>
                  </a:lnTo>
                  <a:lnTo>
                    <a:pt x="252" y="265"/>
                  </a:lnTo>
                  <a:lnTo>
                    <a:pt x="242" y="242"/>
                  </a:lnTo>
                  <a:lnTo>
                    <a:pt x="234" y="239"/>
                  </a:lnTo>
                  <a:lnTo>
                    <a:pt x="221" y="242"/>
                  </a:lnTo>
                  <a:lnTo>
                    <a:pt x="206" y="251"/>
                  </a:lnTo>
                  <a:lnTo>
                    <a:pt x="186" y="245"/>
                  </a:lnTo>
                  <a:lnTo>
                    <a:pt x="167" y="230"/>
                  </a:lnTo>
                  <a:lnTo>
                    <a:pt x="151" y="225"/>
                  </a:lnTo>
                  <a:lnTo>
                    <a:pt x="138" y="207"/>
                  </a:lnTo>
                  <a:lnTo>
                    <a:pt x="123" y="182"/>
                  </a:lnTo>
                  <a:lnTo>
                    <a:pt x="115" y="184"/>
                  </a:lnTo>
                  <a:lnTo>
                    <a:pt x="103" y="179"/>
                  </a:lnTo>
                  <a:lnTo>
                    <a:pt x="98" y="186"/>
                  </a:lnTo>
                  <a:lnTo>
                    <a:pt x="88" y="176"/>
                  </a:lnTo>
                  <a:lnTo>
                    <a:pt x="86" y="166"/>
                  </a:lnTo>
                  <a:lnTo>
                    <a:pt x="81" y="166"/>
                  </a:lnTo>
                  <a:lnTo>
                    <a:pt x="82" y="152"/>
                  </a:lnTo>
                  <a:lnTo>
                    <a:pt x="72" y="138"/>
                  </a:lnTo>
                  <a:lnTo>
                    <a:pt x="51" y="127"/>
                  </a:lnTo>
                  <a:lnTo>
                    <a:pt x="37" y="109"/>
                  </a:lnTo>
                  <a:lnTo>
                    <a:pt x="38" y="94"/>
                  </a:lnTo>
                  <a:lnTo>
                    <a:pt x="46" y="87"/>
                  </a:lnTo>
                  <a:lnTo>
                    <a:pt x="43" y="76"/>
                  </a:lnTo>
                  <a:lnTo>
                    <a:pt x="32" y="70"/>
                  </a:lnTo>
                  <a:lnTo>
                    <a:pt x="18" y="48"/>
                  </a:lnTo>
                  <a:lnTo>
                    <a:pt x="6" y="33"/>
                  </a:lnTo>
                  <a:lnTo>
                    <a:pt x="9" y="27"/>
                  </a:lnTo>
                  <a:lnTo>
                    <a:pt x="0" y="5"/>
                  </a:lnTo>
                  <a:lnTo>
                    <a:pt x="9" y="0"/>
                  </a:lnTo>
                  <a:lnTo>
                    <a:pt x="13" y="7"/>
                  </a:lnTo>
                  <a:lnTo>
                    <a:pt x="23" y="16"/>
                  </a:lnTo>
                  <a:lnTo>
                    <a:pt x="34" y="19"/>
                  </a:lnTo>
                  <a:lnTo>
                    <a:pt x="34" y="1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19" name="Freeform 120">
              <a:extLst>
                <a:ext uri="{FF2B5EF4-FFF2-40B4-BE49-F238E27FC236}">
                  <a16:creationId xmlns:a16="http://schemas.microsoft.com/office/drawing/2014/main" id="{99D2AB0A-0E7A-4428-A608-F80191CCE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8307" y="3119141"/>
              <a:ext cx="302956" cy="290104"/>
            </a:xfrm>
            <a:custGeom>
              <a:avLst/>
              <a:gdLst>
                <a:gd name="T0" fmla="*/ 85 w 165"/>
                <a:gd name="T1" fmla="*/ 4 h 158"/>
                <a:gd name="T2" fmla="*/ 99 w 165"/>
                <a:gd name="T3" fmla="*/ 26 h 158"/>
                <a:gd name="T4" fmla="*/ 110 w 165"/>
                <a:gd name="T5" fmla="*/ 32 h 158"/>
                <a:gd name="T6" fmla="*/ 113 w 165"/>
                <a:gd name="T7" fmla="*/ 43 h 158"/>
                <a:gd name="T8" fmla="*/ 105 w 165"/>
                <a:gd name="T9" fmla="*/ 50 h 158"/>
                <a:gd name="T10" fmla="*/ 104 w 165"/>
                <a:gd name="T11" fmla="*/ 65 h 158"/>
                <a:gd name="T12" fmla="*/ 118 w 165"/>
                <a:gd name="T13" fmla="*/ 83 h 158"/>
                <a:gd name="T14" fmla="*/ 139 w 165"/>
                <a:gd name="T15" fmla="*/ 94 h 158"/>
                <a:gd name="T16" fmla="*/ 149 w 165"/>
                <a:gd name="T17" fmla="*/ 108 h 158"/>
                <a:gd name="T18" fmla="*/ 148 w 165"/>
                <a:gd name="T19" fmla="*/ 122 h 158"/>
                <a:gd name="T20" fmla="*/ 153 w 165"/>
                <a:gd name="T21" fmla="*/ 122 h 158"/>
                <a:gd name="T22" fmla="*/ 155 w 165"/>
                <a:gd name="T23" fmla="*/ 132 h 158"/>
                <a:gd name="T24" fmla="*/ 165 w 165"/>
                <a:gd name="T25" fmla="*/ 142 h 158"/>
                <a:gd name="T26" fmla="*/ 156 w 165"/>
                <a:gd name="T27" fmla="*/ 141 h 158"/>
                <a:gd name="T28" fmla="*/ 145 w 165"/>
                <a:gd name="T29" fmla="*/ 139 h 158"/>
                <a:gd name="T30" fmla="*/ 135 w 165"/>
                <a:gd name="T31" fmla="*/ 158 h 158"/>
                <a:gd name="T32" fmla="*/ 105 w 165"/>
                <a:gd name="T33" fmla="*/ 156 h 158"/>
                <a:gd name="T34" fmla="*/ 55 w 165"/>
                <a:gd name="T35" fmla="*/ 118 h 158"/>
                <a:gd name="T36" fmla="*/ 30 w 165"/>
                <a:gd name="T37" fmla="*/ 104 h 158"/>
                <a:gd name="T38" fmla="*/ 9 w 165"/>
                <a:gd name="T39" fmla="*/ 99 h 158"/>
                <a:gd name="T40" fmla="*/ 0 w 165"/>
                <a:gd name="T41" fmla="*/ 76 h 158"/>
                <a:gd name="T42" fmla="*/ 33 w 165"/>
                <a:gd name="T43" fmla="*/ 56 h 158"/>
                <a:gd name="T44" fmla="*/ 36 w 165"/>
                <a:gd name="T45" fmla="*/ 33 h 158"/>
                <a:gd name="T46" fmla="*/ 32 w 165"/>
                <a:gd name="T47" fmla="*/ 20 h 158"/>
                <a:gd name="T48" fmla="*/ 40 w 165"/>
                <a:gd name="T49" fmla="*/ 15 h 158"/>
                <a:gd name="T50" fmla="*/ 46 w 165"/>
                <a:gd name="T51" fmla="*/ 3 h 158"/>
                <a:gd name="T52" fmla="*/ 53 w 165"/>
                <a:gd name="T53" fmla="*/ 0 h 158"/>
                <a:gd name="T54" fmla="*/ 71 w 165"/>
                <a:gd name="T55" fmla="*/ 3 h 158"/>
                <a:gd name="T56" fmla="*/ 77 w 165"/>
                <a:gd name="T57" fmla="*/ 7 h 158"/>
                <a:gd name="T58" fmla="*/ 85 w 165"/>
                <a:gd name="T59" fmla="*/ 4 h 158"/>
                <a:gd name="T60" fmla="*/ 85 w 165"/>
                <a:gd name="T61" fmla="*/ 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5" h="158">
                  <a:moveTo>
                    <a:pt x="85" y="4"/>
                  </a:moveTo>
                  <a:lnTo>
                    <a:pt x="99" y="26"/>
                  </a:lnTo>
                  <a:lnTo>
                    <a:pt x="110" y="32"/>
                  </a:lnTo>
                  <a:lnTo>
                    <a:pt x="113" y="43"/>
                  </a:lnTo>
                  <a:lnTo>
                    <a:pt x="105" y="50"/>
                  </a:lnTo>
                  <a:lnTo>
                    <a:pt x="104" y="65"/>
                  </a:lnTo>
                  <a:lnTo>
                    <a:pt x="118" y="83"/>
                  </a:lnTo>
                  <a:lnTo>
                    <a:pt x="139" y="94"/>
                  </a:lnTo>
                  <a:lnTo>
                    <a:pt x="149" y="108"/>
                  </a:lnTo>
                  <a:lnTo>
                    <a:pt x="148" y="122"/>
                  </a:lnTo>
                  <a:lnTo>
                    <a:pt x="153" y="122"/>
                  </a:lnTo>
                  <a:lnTo>
                    <a:pt x="155" y="132"/>
                  </a:lnTo>
                  <a:lnTo>
                    <a:pt x="165" y="142"/>
                  </a:lnTo>
                  <a:lnTo>
                    <a:pt x="156" y="141"/>
                  </a:lnTo>
                  <a:lnTo>
                    <a:pt x="145" y="139"/>
                  </a:lnTo>
                  <a:lnTo>
                    <a:pt x="135" y="158"/>
                  </a:lnTo>
                  <a:lnTo>
                    <a:pt x="105" y="156"/>
                  </a:lnTo>
                  <a:lnTo>
                    <a:pt x="55" y="118"/>
                  </a:lnTo>
                  <a:lnTo>
                    <a:pt x="30" y="104"/>
                  </a:lnTo>
                  <a:lnTo>
                    <a:pt x="9" y="99"/>
                  </a:lnTo>
                  <a:lnTo>
                    <a:pt x="0" y="76"/>
                  </a:lnTo>
                  <a:lnTo>
                    <a:pt x="33" y="56"/>
                  </a:lnTo>
                  <a:lnTo>
                    <a:pt x="36" y="33"/>
                  </a:lnTo>
                  <a:lnTo>
                    <a:pt x="32" y="20"/>
                  </a:lnTo>
                  <a:lnTo>
                    <a:pt x="40" y="15"/>
                  </a:lnTo>
                  <a:lnTo>
                    <a:pt x="46" y="3"/>
                  </a:lnTo>
                  <a:lnTo>
                    <a:pt x="53" y="0"/>
                  </a:lnTo>
                  <a:lnTo>
                    <a:pt x="71" y="3"/>
                  </a:lnTo>
                  <a:lnTo>
                    <a:pt x="77" y="7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20" name="Freeform 121">
              <a:extLst>
                <a:ext uri="{FF2B5EF4-FFF2-40B4-BE49-F238E27FC236}">
                  <a16:creationId xmlns:a16="http://schemas.microsoft.com/office/drawing/2014/main" id="{F0300606-8448-4334-8561-B71FFCB76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8079" y="2151517"/>
              <a:ext cx="247872" cy="93640"/>
            </a:xfrm>
            <a:custGeom>
              <a:avLst/>
              <a:gdLst>
                <a:gd name="T0" fmla="*/ 126 w 135"/>
                <a:gd name="T1" fmla="*/ 2 h 51"/>
                <a:gd name="T2" fmla="*/ 122 w 135"/>
                <a:gd name="T3" fmla="*/ 12 h 51"/>
                <a:gd name="T4" fmla="*/ 135 w 135"/>
                <a:gd name="T5" fmla="*/ 24 h 51"/>
                <a:gd name="T6" fmla="*/ 117 w 135"/>
                <a:gd name="T7" fmla="*/ 36 h 51"/>
                <a:gd name="T8" fmla="*/ 78 w 135"/>
                <a:gd name="T9" fmla="*/ 48 h 51"/>
                <a:gd name="T10" fmla="*/ 67 w 135"/>
                <a:gd name="T11" fmla="*/ 51 h 51"/>
                <a:gd name="T12" fmla="*/ 50 w 135"/>
                <a:gd name="T13" fmla="*/ 48 h 51"/>
                <a:gd name="T14" fmla="*/ 15 w 135"/>
                <a:gd name="T15" fmla="*/ 43 h 51"/>
                <a:gd name="T16" fmla="*/ 29 w 135"/>
                <a:gd name="T17" fmla="*/ 36 h 51"/>
                <a:gd name="T18" fmla="*/ 2 w 135"/>
                <a:gd name="T19" fmla="*/ 28 h 51"/>
                <a:gd name="T20" fmla="*/ 26 w 135"/>
                <a:gd name="T21" fmla="*/ 25 h 51"/>
                <a:gd name="T22" fmla="*/ 26 w 135"/>
                <a:gd name="T23" fmla="*/ 19 h 51"/>
                <a:gd name="T24" fmla="*/ 0 w 135"/>
                <a:gd name="T25" fmla="*/ 16 h 51"/>
                <a:gd name="T26" fmla="*/ 10 w 135"/>
                <a:gd name="T27" fmla="*/ 5 h 51"/>
                <a:gd name="T28" fmla="*/ 30 w 135"/>
                <a:gd name="T29" fmla="*/ 2 h 51"/>
                <a:gd name="T30" fmla="*/ 48 w 135"/>
                <a:gd name="T31" fmla="*/ 13 h 51"/>
                <a:gd name="T32" fmla="*/ 69 w 135"/>
                <a:gd name="T33" fmla="*/ 5 h 51"/>
                <a:gd name="T34" fmla="*/ 84 w 135"/>
                <a:gd name="T35" fmla="*/ 9 h 51"/>
                <a:gd name="T36" fmla="*/ 105 w 135"/>
                <a:gd name="T37" fmla="*/ 0 h 51"/>
                <a:gd name="T38" fmla="*/ 126 w 135"/>
                <a:gd name="T39" fmla="*/ 2 h 51"/>
                <a:gd name="T40" fmla="*/ 126 w 135"/>
                <a:gd name="T41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5" h="51">
                  <a:moveTo>
                    <a:pt x="126" y="2"/>
                  </a:moveTo>
                  <a:lnTo>
                    <a:pt x="122" y="12"/>
                  </a:lnTo>
                  <a:lnTo>
                    <a:pt x="135" y="24"/>
                  </a:lnTo>
                  <a:lnTo>
                    <a:pt x="117" y="36"/>
                  </a:lnTo>
                  <a:lnTo>
                    <a:pt x="78" y="48"/>
                  </a:lnTo>
                  <a:lnTo>
                    <a:pt x="67" y="51"/>
                  </a:lnTo>
                  <a:lnTo>
                    <a:pt x="50" y="48"/>
                  </a:lnTo>
                  <a:lnTo>
                    <a:pt x="15" y="43"/>
                  </a:lnTo>
                  <a:lnTo>
                    <a:pt x="29" y="36"/>
                  </a:lnTo>
                  <a:lnTo>
                    <a:pt x="2" y="28"/>
                  </a:lnTo>
                  <a:lnTo>
                    <a:pt x="26" y="25"/>
                  </a:lnTo>
                  <a:lnTo>
                    <a:pt x="26" y="19"/>
                  </a:lnTo>
                  <a:lnTo>
                    <a:pt x="0" y="16"/>
                  </a:lnTo>
                  <a:lnTo>
                    <a:pt x="10" y="5"/>
                  </a:lnTo>
                  <a:lnTo>
                    <a:pt x="30" y="2"/>
                  </a:lnTo>
                  <a:lnTo>
                    <a:pt x="48" y="13"/>
                  </a:lnTo>
                  <a:lnTo>
                    <a:pt x="69" y="5"/>
                  </a:lnTo>
                  <a:lnTo>
                    <a:pt x="84" y="9"/>
                  </a:lnTo>
                  <a:lnTo>
                    <a:pt x="105" y="0"/>
                  </a:lnTo>
                  <a:lnTo>
                    <a:pt x="126" y="2"/>
                  </a:lnTo>
                  <a:lnTo>
                    <a:pt x="126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21" name="Freeform 122">
              <a:extLst>
                <a:ext uri="{FF2B5EF4-FFF2-40B4-BE49-F238E27FC236}">
                  <a16:creationId xmlns:a16="http://schemas.microsoft.com/office/drawing/2014/main" id="{2D975519-0731-4DFA-8973-92A02DEDF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3452" y="3262357"/>
              <a:ext cx="40395" cy="132199"/>
            </a:xfrm>
            <a:custGeom>
              <a:avLst/>
              <a:gdLst>
                <a:gd name="T0" fmla="*/ 21 w 22"/>
                <a:gd name="T1" fmla="*/ 0 h 72"/>
                <a:gd name="T2" fmla="*/ 22 w 22"/>
                <a:gd name="T3" fmla="*/ 8 h 72"/>
                <a:gd name="T4" fmla="*/ 21 w 22"/>
                <a:gd name="T5" fmla="*/ 11 h 72"/>
                <a:gd name="T6" fmla="*/ 21 w 22"/>
                <a:gd name="T7" fmla="*/ 11 h 72"/>
                <a:gd name="T8" fmla="*/ 19 w 22"/>
                <a:gd name="T9" fmla="*/ 17 h 72"/>
                <a:gd name="T10" fmla="*/ 13 w 22"/>
                <a:gd name="T11" fmla="*/ 14 h 72"/>
                <a:gd name="T12" fmla="*/ 10 w 22"/>
                <a:gd name="T13" fmla="*/ 27 h 72"/>
                <a:gd name="T14" fmla="*/ 15 w 22"/>
                <a:gd name="T15" fmla="*/ 29 h 72"/>
                <a:gd name="T16" fmla="*/ 11 w 22"/>
                <a:gd name="T17" fmla="*/ 31 h 72"/>
                <a:gd name="T18" fmla="*/ 10 w 22"/>
                <a:gd name="T19" fmla="*/ 37 h 72"/>
                <a:gd name="T20" fmla="*/ 18 w 22"/>
                <a:gd name="T21" fmla="*/ 34 h 72"/>
                <a:gd name="T22" fmla="*/ 19 w 22"/>
                <a:gd name="T23" fmla="*/ 42 h 72"/>
                <a:gd name="T24" fmla="*/ 14 w 22"/>
                <a:gd name="T25" fmla="*/ 72 h 72"/>
                <a:gd name="T26" fmla="*/ 12 w 22"/>
                <a:gd name="T27" fmla="*/ 67 h 72"/>
                <a:gd name="T28" fmla="*/ 0 w 22"/>
                <a:gd name="T29" fmla="*/ 40 h 72"/>
                <a:gd name="T30" fmla="*/ 5 w 22"/>
                <a:gd name="T31" fmla="*/ 33 h 72"/>
                <a:gd name="T32" fmla="*/ 3 w 22"/>
                <a:gd name="T33" fmla="*/ 32 h 72"/>
                <a:gd name="T34" fmla="*/ 7 w 22"/>
                <a:gd name="T35" fmla="*/ 23 h 72"/>
                <a:gd name="T36" fmla="*/ 8 w 22"/>
                <a:gd name="T37" fmla="*/ 8 h 72"/>
                <a:gd name="T38" fmla="*/ 10 w 22"/>
                <a:gd name="T39" fmla="*/ 4 h 72"/>
                <a:gd name="T40" fmla="*/ 10 w 22"/>
                <a:gd name="T41" fmla="*/ 4 h 72"/>
                <a:gd name="T42" fmla="*/ 16 w 22"/>
                <a:gd name="T43" fmla="*/ 4 h 72"/>
                <a:gd name="T44" fmla="*/ 17 w 22"/>
                <a:gd name="T45" fmla="*/ 0 h 72"/>
                <a:gd name="T46" fmla="*/ 21 w 22"/>
                <a:gd name="T47" fmla="*/ 0 h 72"/>
                <a:gd name="T48" fmla="*/ 21 w 22"/>
                <a:gd name="T4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72">
                  <a:moveTo>
                    <a:pt x="21" y="0"/>
                  </a:moveTo>
                  <a:lnTo>
                    <a:pt x="22" y="8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19" y="17"/>
                  </a:lnTo>
                  <a:lnTo>
                    <a:pt x="13" y="14"/>
                  </a:lnTo>
                  <a:lnTo>
                    <a:pt x="10" y="27"/>
                  </a:lnTo>
                  <a:lnTo>
                    <a:pt x="15" y="29"/>
                  </a:lnTo>
                  <a:lnTo>
                    <a:pt x="11" y="31"/>
                  </a:lnTo>
                  <a:lnTo>
                    <a:pt x="10" y="37"/>
                  </a:lnTo>
                  <a:lnTo>
                    <a:pt x="18" y="34"/>
                  </a:lnTo>
                  <a:lnTo>
                    <a:pt x="19" y="42"/>
                  </a:lnTo>
                  <a:lnTo>
                    <a:pt x="14" y="72"/>
                  </a:lnTo>
                  <a:lnTo>
                    <a:pt x="12" y="67"/>
                  </a:lnTo>
                  <a:lnTo>
                    <a:pt x="0" y="40"/>
                  </a:lnTo>
                  <a:lnTo>
                    <a:pt x="5" y="33"/>
                  </a:lnTo>
                  <a:lnTo>
                    <a:pt x="3" y="32"/>
                  </a:lnTo>
                  <a:lnTo>
                    <a:pt x="7" y="23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6" y="4"/>
                  </a:lnTo>
                  <a:lnTo>
                    <a:pt x="17" y="0"/>
                  </a:lnTo>
                  <a:lnTo>
                    <a:pt x="21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22" name="Freeform 123">
              <a:extLst>
                <a:ext uri="{FF2B5EF4-FFF2-40B4-BE49-F238E27FC236}">
                  <a16:creationId xmlns:a16="http://schemas.microsoft.com/office/drawing/2014/main" id="{69098A64-B630-48A2-97D6-A2E307332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1637" y="3089764"/>
              <a:ext cx="88132" cy="56919"/>
            </a:xfrm>
            <a:custGeom>
              <a:avLst/>
              <a:gdLst>
                <a:gd name="T0" fmla="*/ 48 w 48"/>
                <a:gd name="T1" fmla="*/ 0 h 31"/>
                <a:gd name="T2" fmla="*/ 43 w 48"/>
                <a:gd name="T3" fmla="*/ 15 h 31"/>
                <a:gd name="T4" fmla="*/ 46 w 48"/>
                <a:gd name="T5" fmla="*/ 21 h 31"/>
                <a:gd name="T6" fmla="*/ 43 w 48"/>
                <a:gd name="T7" fmla="*/ 31 h 31"/>
                <a:gd name="T8" fmla="*/ 30 w 48"/>
                <a:gd name="T9" fmla="*/ 23 h 31"/>
                <a:gd name="T10" fmla="*/ 22 w 48"/>
                <a:gd name="T11" fmla="*/ 21 h 31"/>
                <a:gd name="T12" fmla="*/ 0 w 48"/>
                <a:gd name="T13" fmla="*/ 12 h 31"/>
                <a:gd name="T14" fmla="*/ 1 w 48"/>
                <a:gd name="T15" fmla="*/ 2 h 31"/>
                <a:gd name="T16" fmla="*/ 20 w 48"/>
                <a:gd name="T17" fmla="*/ 4 h 31"/>
                <a:gd name="T18" fmla="*/ 36 w 48"/>
                <a:gd name="T19" fmla="*/ 2 h 31"/>
                <a:gd name="T20" fmla="*/ 48 w 48"/>
                <a:gd name="T2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31">
                  <a:moveTo>
                    <a:pt x="48" y="0"/>
                  </a:moveTo>
                  <a:lnTo>
                    <a:pt x="43" y="15"/>
                  </a:lnTo>
                  <a:lnTo>
                    <a:pt x="46" y="21"/>
                  </a:lnTo>
                  <a:lnTo>
                    <a:pt x="43" y="31"/>
                  </a:lnTo>
                  <a:lnTo>
                    <a:pt x="30" y="23"/>
                  </a:lnTo>
                  <a:lnTo>
                    <a:pt x="22" y="21"/>
                  </a:lnTo>
                  <a:lnTo>
                    <a:pt x="0" y="12"/>
                  </a:lnTo>
                  <a:lnTo>
                    <a:pt x="1" y="2"/>
                  </a:lnTo>
                  <a:lnTo>
                    <a:pt x="20" y="4"/>
                  </a:lnTo>
                  <a:lnTo>
                    <a:pt x="36" y="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23" name="Freeform 124">
              <a:extLst>
                <a:ext uri="{FF2B5EF4-FFF2-40B4-BE49-F238E27FC236}">
                  <a16:creationId xmlns:a16="http://schemas.microsoft.com/office/drawing/2014/main" id="{970CC677-0304-4A32-95A0-36B78A5AB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4946" y="2986942"/>
              <a:ext cx="47739" cy="78952"/>
            </a:xfrm>
            <a:custGeom>
              <a:avLst/>
              <a:gdLst>
                <a:gd name="T0" fmla="*/ 16 w 26"/>
                <a:gd name="T1" fmla="*/ 0 h 43"/>
                <a:gd name="T2" fmla="*/ 26 w 26"/>
                <a:gd name="T3" fmla="*/ 13 h 43"/>
                <a:gd name="T4" fmla="*/ 24 w 26"/>
                <a:gd name="T5" fmla="*/ 38 h 43"/>
                <a:gd name="T6" fmla="*/ 18 w 26"/>
                <a:gd name="T7" fmla="*/ 37 h 43"/>
                <a:gd name="T8" fmla="*/ 11 w 26"/>
                <a:gd name="T9" fmla="*/ 43 h 43"/>
                <a:gd name="T10" fmla="*/ 5 w 26"/>
                <a:gd name="T11" fmla="*/ 38 h 43"/>
                <a:gd name="T12" fmla="*/ 4 w 26"/>
                <a:gd name="T13" fmla="*/ 15 h 43"/>
                <a:gd name="T14" fmla="*/ 0 w 26"/>
                <a:gd name="T15" fmla="*/ 4 h 43"/>
                <a:gd name="T16" fmla="*/ 9 w 26"/>
                <a:gd name="T17" fmla="*/ 6 h 43"/>
                <a:gd name="T18" fmla="*/ 16 w 26"/>
                <a:gd name="T1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43">
                  <a:moveTo>
                    <a:pt x="16" y="0"/>
                  </a:moveTo>
                  <a:lnTo>
                    <a:pt x="26" y="13"/>
                  </a:lnTo>
                  <a:lnTo>
                    <a:pt x="24" y="38"/>
                  </a:lnTo>
                  <a:lnTo>
                    <a:pt x="18" y="37"/>
                  </a:lnTo>
                  <a:lnTo>
                    <a:pt x="11" y="43"/>
                  </a:lnTo>
                  <a:lnTo>
                    <a:pt x="5" y="38"/>
                  </a:lnTo>
                  <a:lnTo>
                    <a:pt x="4" y="15"/>
                  </a:lnTo>
                  <a:lnTo>
                    <a:pt x="0" y="4"/>
                  </a:lnTo>
                  <a:lnTo>
                    <a:pt x="9" y="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24" name="Freeform 125">
              <a:extLst>
                <a:ext uri="{FF2B5EF4-FFF2-40B4-BE49-F238E27FC236}">
                  <a16:creationId xmlns:a16="http://schemas.microsoft.com/office/drawing/2014/main" id="{008C3B1B-E9C2-4D43-A253-8B4655266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9044" y="2783137"/>
              <a:ext cx="339678" cy="317645"/>
            </a:xfrm>
            <a:custGeom>
              <a:avLst/>
              <a:gdLst>
                <a:gd name="T0" fmla="*/ 104 w 185"/>
                <a:gd name="T1" fmla="*/ 21 h 173"/>
                <a:gd name="T2" fmla="*/ 96 w 185"/>
                <a:gd name="T3" fmla="*/ 26 h 173"/>
                <a:gd name="T4" fmla="*/ 86 w 185"/>
                <a:gd name="T5" fmla="*/ 41 h 173"/>
                <a:gd name="T6" fmla="*/ 90 w 185"/>
                <a:gd name="T7" fmla="*/ 56 h 173"/>
                <a:gd name="T8" fmla="*/ 113 w 185"/>
                <a:gd name="T9" fmla="*/ 81 h 173"/>
                <a:gd name="T10" fmla="*/ 143 w 185"/>
                <a:gd name="T11" fmla="*/ 96 h 173"/>
                <a:gd name="T12" fmla="*/ 143 w 185"/>
                <a:gd name="T13" fmla="*/ 104 h 173"/>
                <a:gd name="T14" fmla="*/ 169 w 185"/>
                <a:gd name="T15" fmla="*/ 117 h 173"/>
                <a:gd name="T16" fmla="*/ 185 w 185"/>
                <a:gd name="T17" fmla="*/ 130 h 173"/>
                <a:gd name="T18" fmla="*/ 174 w 185"/>
                <a:gd name="T19" fmla="*/ 128 h 173"/>
                <a:gd name="T20" fmla="*/ 154 w 185"/>
                <a:gd name="T21" fmla="*/ 138 h 173"/>
                <a:gd name="T22" fmla="*/ 165 w 185"/>
                <a:gd name="T23" fmla="*/ 154 h 173"/>
                <a:gd name="T24" fmla="*/ 151 w 185"/>
                <a:gd name="T25" fmla="*/ 172 h 173"/>
                <a:gd name="T26" fmla="*/ 144 w 185"/>
                <a:gd name="T27" fmla="*/ 167 h 173"/>
                <a:gd name="T28" fmla="*/ 150 w 185"/>
                <a:gd name="T29" fmla="*/ 153 h 173"/>
                <a:gd name="T30" fmla="*/ 138 w 185"/>
                <a:gd name="T31" fmla="*/ 132 h 173"/>
                <a:gd name="T32" fmla="*/ 126 w 185"/>
                <a:gd name="T33" fmla="*/ 122 h 173"/>
                <a:gd name="T34" fmla="*/ 109 w 185"/>
                <a:gd name="T35" fmla="*/ 111 h 173"/>
                <a:gd name="T36" fmla="*/ 85 w 185"/>
                <a:gd name="T37" fmla="*/ 101 h 173"/>
                <a:gd name="T38" fmla="*/ 60 w 185"/>
                <a:gd name="T39" fmla="*/ 78 h 173"/>
                <a:gd name="T40" fmla="*/ 46 w 185"/>
                <a:gd name="T41" fmla="*/ 58 h 173"/>
                <a:gd name="T42" fmla="*/ 27 w 185"/>
                <a:gd name="T43" fmla="*/ 54 h 173"/>
                <a:gd name="T44" fmla="*/ 12 w 185"/>
                <a:gd name="T45" fmla="*/ 64 h 173"/>
                <a:gd name="T46" fmla="*/ 5 w 185"/>
                <a:gd name="T47" fmla="*/ 53 h 173"/>
                <a:gd name="T48" fmla="*/ 6 w 185"/>
                <a:gd name="T49" fmla="*/ 33 h 173"/>
                <a:gd name="T50" fmla="*/ 2 w 185"/>
                <a:gd name="T51" fmla="*/ 21 h 173"/>
                <a:gd name="T52" fmla="*/ 15 w 185"/>
                <a:gd name="T53" fmla="*/ 24 h 173"/>
                <a:gd name="T54" fmla="*/ 26 w 185"/>
                <a:gd name="T55" fmla="*/ 21 h 173"/>
                <a:gd name="T56" fmla="*/ 36 w 185"/>
                <a:gd name="T57" fmla="*/ 12 h 173"/>
                <a:gd name="T58" fmla="*/ 54 w 185"/>
                <a:gd name="T59" fmla="*/ 12 h 173"/>
                <a:gd name="T60" fmla="*/ 64 w 185"/>
                <a:gd name="T61" fmla="*/ 7 h 173"/>
                <a:gd name="T62" fmla="*/ 80 w 185"/>
                <a:gd name="T63" fmla="*/ 0 h 173"/>
                <a:gd name="T64" fmla="*/ 106 w 185"/>
                <a:gd name="T65" fmla="*/ 1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173">
                  <a:moveTo>
                    <a:pt x="106" y="12"/>
                  </a:moveTo>
                  <a:lnTo>
                    <a:pt x="104" y="21"/>
                  </a:lnTo>
                  <a:lnTo>
                    <a:pt x="109" y="29"/>
                  </a:lnTo>
                  <a:lnTo>
                    <a:pt x="96" y="26"/>
                  </a:lnTo>
                  <a:lnTo>
                    <a:pt x="85" y="32"/>
                  </a:lnTo>
                  <a:lnTo>
                    <a:pt x="86" y="41"/>
                  </a:lnTo>
                  <a:lnTo>
                    <a:pt x="84" y="47"/>
                  </a:lnTo>
                  <a:lnTo>
                    <a:pt x="90" y="56"/>
                  </a:lnTo>
                  <a:lnTo>
                    <a:pt x="105" y="66"/>
                  </a:lnTo>
                  <a:lnTo>
                    <a:pt x="113" y="81"/>
                  </a:lnTo>
                  <a:lnTo>
                    <a:pt x="131" y="97"/>
                  </a:lnTo>
                  <a:lnTo>
                    <a:pt x="143" y="96"/>
                  </a:lnTo>
                  <a:lnTo>
                    <a:pt x="147" y="101"/>
                  </a:lnTo>
                  <a:lnTo>
                    <a:pt x="143" y="104"/>
                  </a:lnTo>
                  <a:lnTo>
                    <a:pt x="157" y="111"/>
                  </a:lnTo>
                  <a:lnTo>
                    <a:pt x="169" y="117"/>
                  </a:lnTo>
                  <a:lnTo>
                    <a:pt x="183" y="127"/>
                  </a:lnTo>
                  <a:lnTo>
                    <a:pt x="185" y="130"/>
                  </a:lnTo>
                  <a:lnTo>
                    <a:pt x="183" y="137"/>
                  </a:lnTo>
                  <a:lnTo>
                    <a:pt x="174" y="128"/>
                  </a:lnTo>
                  <a:lnTo>
                    <a:pt x="160" y="125"/>
                  </a:lnTo>
                  <a:lnTo>
                    <a:pt x="154" y="138"/>
                  </a:lnTo>
                  <a:lnTo>
                    <a:pt x="166" y="144"/>
                  </a:lnTo>
                  <a:lnTo>
                    <a:pt x="165" y="154"/>
                  </a:lnTo>
                  <a:lnTo>
                    <a:pt x="158" y="155"/>
                  </a:lnTo>
                  <a:lnTo>
                    <a:pt x="151" y="172"/>
                  </a:lnTo>
                  <a:lnTo>
                    <a:pt x="144" y="173"/>
                  </a:lnTo>
                  <a:lnTo>
                    <a:pt x="144" y="167"/>
                  </a:lnTo>
                  <a:lnTo>
                    <a:pt x="147" y="157"/>
                  </a:lnTo>
                  <a:lnTo>
                    <a:pt x="150" y="153"/>
                  </a:lnTo>
                  <a:lnTo>
                    <a:pt x="143" y="142"/>
                  </a:lnTo>
                  <a:lnTo>
                    <a:pt x="138" y="132"/>
                  </a:lnTo>
                  <a:lnTo>
                    <a:pt x="131" y="130"/>
                  </a:lnTo>
                  <a:lnTo>
                    <a:pt x="126" y="122"/>
                  </a:lnTo>
                  <a:lnTo>
                    <a:pt x="116" y="118"/>
                  </a:lnTo>
                  <a:lnTo>
                    <a:pt x="109" y="111"/>
                  </a:lnTo>
                  <a:lnTo>
                    <a:pt x="97" y="109"/>
                  </a:lnTo>
                  <a:lnTo>
                    <a:pt x="85" y="101"/>
                  </a:lnTo>
                  <a:lnTo>
                    <a:pt x="70" y="89"/>
                  </a:lnTo>
                  <a:lnTo>
                    <a:pt x="60" y="78"/>
                  </a:lnTo>
                  <a:lnTo>
                    <a:pt x="54" y="60"/>
                  </a:lnTo>
                  <a:lnTo>
                    <a:pt x="46" y="58"/>
                  </a:lnTo>
                  <a:lnTo>
                    <a:pt x="34" y="52"/>
                  </a:lnTo>
                  <a:lnTo>
                    <a:pt x="27" y="54"/>
                  </a:lnTo>
                  <a:lnTo>
                    <a:pt x="18" y="63"/>
                  </a:lnTo>
                  <a:lnTo>
                    <a:pt x="12" y="64"/>
                  </a:lnTo>
                  <a:lnTo>
                    <a:pt x="14" y="56"/>
                  </a:lnTo>
                  <a:lnTo>
                    <a:pt x="5" y="53"/>
                  </a:lnTo>
                  <a:lnTo>
                    <a:pt x="0" y="39"/>
                  </a:lnTo>
                  <a:lnTo>
                    <a:pt x="6" y="33"/>
                  </a:lnTo>
                  <a:lnTo>
                    <a:pt x="1" y="26"/>
                  </a:lnTo>
                  <a:lnTo>
                    <a:pt x="2" y="21"/>
                  </a:lnTo>
                  <a:lnTo>
                    <a:pt x="8" y="25"/>
                  </a:lnTo>
                  <a:lnTo>
                    <a:pt x="15" y="24"/>
                  </a:lnTo>
                  <a:lnTo>
                    <a:pt x="23" y="18"/>
                  </a:lnTo>
                  <a:lnTo>
                    <a:pt x="26" y="21"/>
                  </a:lnTo>
                  <a:lnTo>
                    <a:pt x="33" y="20"/>
                  </a:lnTo>
                  <a:lnTo>
                    <a:pt x="36" y="12"/>
                  </a:lnTo>
                  <a:lnTo>
                    <a:pt x="48" y="15"/>
                  </a:lnTo>
                  <a:lnTo>
                    <a:pt x="54" y="12"/>
                  </a:lnTo>
                  <a:lnTo>
                    <a:pt x="54" y="4"/>
                  </a:lnTo>
                  <a:lnTo>
                    <a:pt x="64" y="7"/>
                  </a:lnTo>
                  <a:lnTo>
                    <a:pt x="66" y="4"/>
                  </a:lnTo>
                  <a:lnTo>
                    <a:pt x="80" y="0"/>
                  </a:lnTo>
                  <a:lnTo>
                    <a:pt x="83" y="6"/>
                  </a:lnTo>
                  <a:lnTo>
                    <a:pt x="106" y="12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25" name="Freeform 126">
              <a:extLst>
                <a:ext uri="{FF2B5EF4-FFF2-40B4-BE49-F238E27FC236}">
                  <a16:creationId xmlns:a16="http://schemas.microsoft.com/office/drawing/2014/main" id="{36A81EEE-56FC-4DD6-BF7A-07129DF722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4013" y="3778302"/>
              <a:ext cx="64263" cy="29377"/>
            </a:xfrm>
            <a:custGeom>
              <a:avLst/>
              <a:gdLst>
                <a:gd name="T0" fmla="*/ 23 w 35"/>
                <a:gd name="T1" fmla="*/ 12 h 16"/>
                <a:gd name="T2" fmla="*/ 18 w 35"/>
                <a:gd name="T3" fmla="*/ 16 h 16"/>
                <a:gd name="T4" fmla="*/ 9 w 35"/>
                <a:gd name="T5" fmla="*/ 12 h 16"/>
                <a:gd name="T6" fmla="*/ 0 w 35"/>
                <a:gd name="T7" fmla="*/ 5 h 16"/>
                <a:gd name="T8" fmla="*/ 3 w 35"/>
                <a:gd name="T9" fmla="*/ 1 h 16"/>
                <a:gd name="T10" fmla="*/ 10 w 35"/>
                <a:gd name="T11" fmla="*/ 0 h 16"/>
                <a:gd name="T12" fmla="*/ 14 w 35"/>
                <a:gd name="T13" fmla="*/ 0 h 16"/>
                <a:gd name="T14" fmla="*/ 25 w 35"/>
                <a:gd name="T15" fmla="*/ 2 h 16"/>
                <a:gd name="T16" fmla="*/ 33 w 35"/>
                <a:gd name="T17" fmla="*/ 7 h 16"/>
                <a:gd name="T18" fmla="*/ 35 w 35"/>
                <a:gd name="T19" fmla="*/ 12 h 16"/>
                <a:gd name="T20" fmla="*/ 23 w 35"/>
                <a:gd name="T21" fmla="*/ 12 h 16"/>
                <a:gd name="T22" fmla="*/ 23 w 35"/>
                <a:gd name="T2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16">
                  <a:moveTo>
                    <a:pt x="23" y="12"/>
                  </a:moveTo>
                  <a:lnTo>
                    <a:pt x="18" y="16"/>
                  </a:lnTo>
                  <a:lnTo>
                    <a:pt x="9" y="12"/>
                  </a:lnTo>
                  <a:lnTo>
                    <a:pt x="0" y="5"/>
                  </a:lnTo>
                  <a:lnTo>
                    <a:pt x="3" y="1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25" y="2"/>
                  </a:lnTo>
                  <a:lnTo>
                    <a:pt x="33" y="7"/>
                  </a:lnTo>
                  <a:lnTo>
                    <a:pt x="35" y="12"/>
                  </a:lnTo>
                  <a:lnTo>
                    <a:pt x="23" y="12"/>
                  </a:lnTo>
                  <a:lnTo>
                    <a:pt x="23" y="1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26" name="Freeform 127">
              <a:extLst>
                <a:ext uri="{FF2B5EF4-FFF2-40B4-BE49-F238E27FC236}">
                  <a16:creationId xmlns:a16="http://schemas.microsoft.com/office/drawing/2014/main" id="{3A143167-33B7-48E3-868F-007DE28C6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158" y="3258685"/>
              <a:ext cx="115675" cy="146888"/>
            </a:xfrm>
            <a:custGeom>
              <a:avLst/>
              <a:gdLst>
                <a:gd name="T0" fmla="*/ 63 w 63"/>
                <a:gd name="T1" fmla="*/ 23 h 80"/>
                <a:gd name="T2" fmla="*/ 61 w 63"/>
                <a:gd name="T3" fmla="*/ 26 h 80"/>
                <a:gd name="T4" fmla="*/ 30 w 63"/>
                <a:gd name="T5" fmla="*/ 36 h 80"/>
                <a:gd name="T6" fmla="*/ 48 w 63"/>
                <a:gd name="T7" fmla="*/ 55 h 80"/>
                <a:gd name="T8" fmla="*/ 43 w 63"/>
                <a:gd name="T9" fmla="*/ 58 h 80"/>
                <a:gd name="T10" fmla="*/ 41 w 63"/>
                <a:gd name="T11" fmla="*/ 64 h 80"/>
                <a:gd name="T12" fmla="*/ 29 w 63"/>
                <a:gd name="T13" fmla="*/ 67 h 80"/>
                <a:gd name="T14" fmla="*/ 25 w 63"/>
                <a:gd name="T15" fmla="*/ 74 h 80"/>
                <a:gd name="T16" fmla="*/ 19 w 63"/>
                <a:gd name="T17" fmla="*/ 80 h 80"/>
                <a:gd name="T18" fmla="*/ 1 w 63"/>
                <a:gd name="T19" fmla="*/ 76 h 80"/>
                <a:gd name="T20" fmla="*/ 0 w 63"/>
                <a:gd name="T21" fmla="*/ 74 h 80"/>
                <a:gd name="T22" fmla="*/ 5 w 63"/>
                <a:gd name="T23" fmla="*/ 44 h 80"/>
                <a:gd name="T24" fmla="*/ 4 w 63"/>
                <a:gd name="T25" fmla="*/ 36 h 80"/>
                <a:gd name="T26" fmla="*/ 6 w 63"/>
                <a:gd name="T27" fmla="*/ 30 h 80"/>
                <a:gd name="T28" fmla="*/ 5 w 63"/>
                <a:gd name="T29" fmla="*/ 19 h 80"/>
                <a:gd name="T30" fmla="*/ 7 w 63"/>
                <a:gd name="T31" fmla="*/ 13 h 80"/>
                <a:gd name="T32" fmla="*/ 25 w 63"/>
                <a:gd name="T33" fmla="*/ 21 h 80"/>
                <a:gd name="T34" fmla="*/ 54 w 63"/>
                <a:gd name="T35" fmla="*/ 0 h 80"/>
                <a:gd name="T36" fmla="*/ 63 w 63"/>
                <a:gd name="T37" fmla="*/ 23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3" h="80">
                  <a:moveTo>
                    <a:pt x="63" y="23"/>
                  </a:moveTo>
                  <a:lnTo>
                    <a:pt x="61" y="26"/>
                  </a:lnTo>
                  <a:lnTo>
                    <a:pt x="30" y="36"/>
                  </a:lnTo>
                  <a:lnTo>
                    <a:pt x="48" y="55"/>
                  </a:lnTo>
                  <a:lnTo>
                    <a:pt x="43" y="58"/>
                  </a:lnTo>
                  <a:lnTo>
                    <a:pt x="41" y="64"/>
                  </a:lnTo>
                  <a:lnTo>
                    <a:pt x="29" y="67"/>
                  </a:lnTo>
                  <a:lnTo>
                    <a:pt x="25" y="74"/>
                  </a:lnTo>
                  <a:lnTo>
                    <a:pt x="19" y="80"/>
                  </a:lnTo>
                  <a:lnTo>
                    <a:pt x="1" y="76"/>
                  </a:lnTo>
                  <a:lnTo>
                    <a:pt x="0" y="74"/>
                  </a:lnTo>
                  <a:lnTo>
                    <a:pt x="5" y="44"/>
                  </a:lnTo>
                  <a:lnTo>
                    <a:pt x="4" y="36"/>
                  </a:lnTo>
                  <a:lnTo>
                    <a:pt x="6" y="30"/>
                  </a:lnTo>
                  <a:lnTo>
                    <a:pt x="5" y="19"/>
                  </a:lnTo>
                  <a:lnTo>
                    <a:pt x="7" y="13"/>
                  </a:lnTo>
                  <a:lnTo>
                    <a:pt x="25" y="21"/>
                  </a:lnTo>
                  <a:lnTo>
                    <a:pt x="54" y="0"/>
                  </a:lnTo>
                  <a:lnTo>
                    <a:pt x="63" y="2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27" name="Freeform 128">
              <a:extLst>
                <a:ext uri="{FF2B5EF4-FFF2-40B4-BE49-F238E27FC236}">
                  <a16:creationId xmlns:a16="http://schemas.microsoft.com/office/drawing/2014/main" id="{C2E3D4FF-8477-48CE-AFC8-74C3CAD4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5931" y="3225635"/>
              <a:ext cx="62427" cy="56919"/>
            </a:xfrm>
            <a:custGeom>
              <a:avLst/>
              <a:gdLst>
                <a:gd name="T0" fmla="*/ 30 w 34"/>
                <a:gd name="T1" fmla="*/ 3 h 31"/>
                <a:gd name="T2" fmla="*/ 34 w 34"/>
                <a:gd name="T3" fmla="*/ 10 h 31"/>
                <a:gd name="T4" fmla="*/ 31 w 34"/>
                <a:gd name="T5" fmla="*/ 22 h 31"/>
                <a:gd name="T6" fmla="*/ 22 w 34"/>
                <a:gd name="T7" fmla="*/ 15 h 31"/>
                <a:gd name="T8" fmla="*/ 15 w 34"/>
                <a:gd name="T9" fmla="*/ 20 h 31"/>
                <a:gd name="T10" fmla="*/ 16 w 34"/>
                <a:gd name="T11" fmla="*/ 31 h 31"/>
                <a:gd name="T12" fmla="*/ 3 w 34"/>
                <a:gd name="T13" fmla="*/ 25 h 31"/>
                <a:gd name="T14" fmla="*/ 0 w 34"/>
                <a:gd name="T15" fmla="*/ 17 h 31"/>
                <a:gd name="T16" fmla="*/ 3 w 34"/>
                <a:gd name="T17" fmla="*/ 5 h 31"/>
                <a:gd name="T18" fmla="*/ 14 w 34"/>
                <a:gd name="T19" fmla="*/ 8 h 31"/>
                <a:gd name="T20" fmla="*/ 17 w 34"/>
                <a:gd name="T21" fmla="*/ 0 h 31"/>
                <a:gd name="T22" fmla="*/ 30 w 34"/>
                <a:gd name="T23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31">
                  <a:moveTo>
                    <a:pt x="30" y="3"/>
                  </a:moveTo>
                  <a:lnTo>
                    <a:pt x="34" y="10"/>
                  </a:lnTo>
                  <a:lnTo>
                    <a:pt x="31" y="22"/>
                  </a:lnTo>
                  <a:lnTo>
                    <a:pt x="22" y="15"/>
                  </a:lnTo>
                  <a:lnTo>
                    <a:pt x="15" y="20"/>
                  </a:lnTo>
                  <a:lnTo>
                    <a:pt x="16" y="31"/>
                  </a:lnTo>
                  <a:lnTo>
                    <a:pt x="3" y="25"/>
                  </a:lnTo>
                  <a:lnTo>
                    <a:pt x="0" y="17"/>
                  </a:lnTo>
                  <a:lnTo>
                    <a:pt x="3" y="5"/>
                  </a:lnTo>
                  <a:lnTo>
                    <a:pt x="14" y="8"/>
                  </a:lnTo>
                  <a:lnTo>
                    <a:pt x="17" y="0"/>
                  </a:lnTo>
                  <a:lnTo>
                    <a:pt x="30" y="3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28" name="Freeform 129">
              <a:extLst>
                <a:ext uri="{FF2B5EF4-FFF2-40B4-BE49-F238E27FC236}">
                  <a16:creationId xmlns:a16="http://schemas.microsoft.com/office/drawing/2014/main" id="{AA84B66D-0CA1-47FB-81EB-2C7C3361A6B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1471" y="2979598"/>
              <a:ext cx="290104" cy="359875"/>
            </a:xfrm>
            <a:custGeom>
              <a:avLst/>
              <a:gdLst>
                <a:gd name="T0" fmla="*/ 148 w 158"/>
                <a:gd name="T1" fmla="*/ 81 h 196"/>
                <a:gd name="T2" fmla="*/ 151 w 158"/>
                <a:gd name="T3" fmla="*/ 96 h 196"/>
                <a:gd name="T4" fmla="*/ 158 w 158"/>
                <a:gd name="T5" fmla="*/ 105 h 196"/>
                <a:gd name="T6" fmla="*/ 156 w 158"/>
                <a:gd name="T7" fmla="*/ 119 h 196"/>
                <a:gd name="T8" fmla="*/ 140 w 158"/>
                <a:gd name="T9" fmla="*/ 128 h 196"/>
                <a:gd name="T10" fmla="*/ 113 w 158"/>
                <a:gd name="T11" fmla="*/ 128 h 196"/>
                <a:gd name="T12" fmla="*/ 100 w 158"/>
                <a:gd name="T13" fmla="*/ 151 h 196"/>
                <a:gd name="T14" fmla="*/ 86 w 158"/>
                <a:gd name="T15" fmla="*/ 143 h 196"/>
                <a:gd name="T16" fmla="*/ 79 w 158"/>
                <a:gd name="T17" fmla="*/ 129 h 196"/>
                <a:gd name="T18" fmla="*/ 54 w 158"/>
                <a:gd name="T19" fmla="*/ 133 h 196"/>
                <a:gd name="T20" fmla="*/ 38 w 158"/>
                <a:gd name="T21" fmla="*/ 142 h 196"/>
                <a:gd name="T22" fmla="*/ 20 w 158"/>
                <a:gd name="T23" fmla="*/ 142 h 196"/>
                <a:gd name="T24" fmla="*/ 42 w 158"/>
                <a:gd name="T25" fmla="*/ 156 h 196"/>
                <a:gd name="T26" fmla="*/ 44 w 158"/>
                <a:gd name="T27" fmla="*/ 189 h 196"/>
                <a:gd name="T28" fmla="*/ 37 w 158"/>
                <a:gd name="T29" fmla="*/ 196 h 196"/>
                <a:gd name="T30" fmla="*/ 26 w 158"/>
                <a:gd name="T31" fmla="*/ 189 h 196"/>
                <a:gd name="T32" fmla="*/ 23 w 158"/>
                <a:gd name="T33" fmla="*/ 172 h 196"/>
                <a:gd name="T34" fmla="*/ 11 w 158"/>
                <a:gd name="T35" fmla="*/ 167 h 196"/>
                <a:gd name="T36" fmla="*/ 0 w 158"/>
                <a:gd name="T37" fmla="*/ 154 h 196"/>
                <a:gd name="T38" fmla="*/ 12 w 158"/>
                <a:gd name="T39" fmla="*/ 148 h 196"/>
                <a:gd name="T40" fmla="*/ 15 w 158"/>
                <a:gd name="T41" fmla="*/ 136 h 196"/>
                <a:gd name="T42" fmla="*/ 27 w 158"/>
                <a:gd name="T43" fmla="*/ 126 h 196"/>
                <a:gd name="T44" fmla="*/ 33 w 158"/>
                <a:gd name="T45" fmla="*/ 113 h 196"/>
                <a:gd name="T46" fmla="*/ 62 w 158"/>
                <a:gd name="T47" fmla="*/ 108 h 196"/>
                <a:gd name="T48" fmla="*/ 80 w 158"/>
                <a:gd name="T49" fmla="*/ 111 h 196"/>
                <a:gd name="T50" fmla="*/ 80 w 158"/>
                <a:gd name="T51" fmla="*/ 77 h 196"/>
                <a:gd name="T52" fmla="*/ 95 w 158"/>
                <a:gd name="T53" fmla="*/ 87 h 196"/>
                <a:gd name="T54" fmla="*/ 108 w 158"/>
                <a:gd name="T55" fmla="*/ 68 h 196"/>
                <a:gd name="T56" fmla="*/ 114 w 158"/>
                <a:gd name="T57" fmla="*/ 60 h 196"/>
                <a:gd name="T58" fmla="*/ 111 w 158"/>
                <a:gd name="T59" fmla="*/ 37 h 196"/>
                <a:gd name="T60" fmla="*/ 96 w 158"/>
                <a:gd name="T61" fmla="*/ 16 h 196"/>
                <a:gd name="T62" fmla="*/ 95 w 158"/>
                <a:gd name="T63" fmla="*/ 4 h 196"/>
                <a:gd name="T64" fmla="*/ 109 w 158"/>
                <a:gd name="T65" fmla="*/ 0 h 196"/>
                <a:gd name="T66" fmla="*/ 134 w 158"/>
                <a:gd name="T67" fmla="*/ 27 h 196"/>
                <a:gd name="T68" fmla="*/ 142 w 158"/>
                <a:gd name="T69" fmla="*/ 42 h 196"/>
                <a:gd name="T70" fmla="*/ 138 w 158"/>
                <a:gd name="T71" fmla="*/ 61 h 196"/>
                <a:gd name="T72" fmla="*/ 148 w 158"/>
                <a:gd name="T73" fmla="*/ 8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8" h="196">
                  <a:moveTo>
                    <a:pt x="148" y="81"/>
                  </a:moveTo>
                  <a:lnTo>
                    <a:pt x="151" y="96"/>
                  </a:lnTo>
                  <a:lnTo>
                    <a:pt x="158" y="105"/>
                  </a:lnTo>
                  <a:lnTo>
                    <a:pt x="156" y="119"/>
                  </a:lnTo>
                  <a:lnTo>
                    <a:pt x="140" y="128"/>
                  </a:lnTo>
                  <a:lnTo>
                    <a:pt x="113" y="128"/>
                  </a:lnTo>
                  <a:lnTo>
                    <a:pt x="100" y="151"/>
                  </a:lnTo>
                  <a:lnTo>
                    <a:pt x="86" y="143"/>
                  </a:lnTo>
                  <a:lnTo>
                    <a:pt x="79" y="129"/>
                  </a:lnTo>
                  <a:lnTo>
                    <a:pt x="54" y="133"/>
                  </a:lnTo>
                  <a:lnTo>
                    <a:pt x="38" y="142"/>
                  </a:lnTo>
                  <a:lnTo>
                    <a:pt x="20" y="142"/>
                  </a:lnTo>
                  <a:lnTo>
                    <a:pt x="42" y="156"/>
                  </a:lnTo>
                  <a:lnTo>
                    <a:pt x="44" y="189"/>
                  </a:lnTo>
                  <a:lnTo>
                    <a:pt x="37" y="196"/>
                  </a:lnTo>
                  <a:lnTo>
                    <a:pt x="26" y="189"/>
                  </a:lnTo>
                  <a:lnTo>
                    <a:pt x="23" y="172"/>
                  </a:lnTo>
                  <a:lnTo>
                    <a:pt x="11" y="167"/>
                  </a:lnTo>
                  <a:lnTo>
                    <a:pt x="0" y="154"/>
                  </a:lnTo>
                  <a:lnTo>
                    <a:pt x="12" y="148"/>
                  </a:lnTo>
                  <a:lnTo>
                    <a:pt x="15" y="136"/>
                  </a:lnTo>
                  <a:lnTo>
                    <a:pt x="27" y="126"/>
                  </a:lnTo>
                  <a:lnTo>
                    <a:pt x="33" y="113"/>
                  </a:lnTo>
                  <a:lnTo>
                    <a:pt x="62" y="108"/>
                  </a:lnTo>
                  <a:lnTo>
                    <a:pt x="80" y="111"/>
                  </a:lnTo>
                  <a:lnTo>
                    <a:pt x="80" y="77"/>
                  </a:lnTo>
                  <a:lnTo>
                    <a:pt x="95" y="87"/>
                  </a:lnTo>
                  <a:lnTo>
                    <a:pt x="108" y="68"/>
                  </a:lnTo>
                  <a:lnTo>
                    <a:pt x="114" y="60"/>
                  </a:lnTo>
                  <a:lnTo>
                    <a:pt x="111" y="37"/>
                  </a:lnTo>
                  <a:lnTo>
                    <a:pt x="96" y="16"/>
                  </a:lnTo>
                  <a:lnTo>
                    <a:pt x="95" y="4"/>
                  </a:lnTo>
                  <a:lnTo>
                    <a:pt x="109" y="0"/>
                  </a:lnTo>
                  <a:lnTo>
                    <a:pt x="134" y="27"/>
                  </a:lnTo>
                  <a:lnTo>
                    <a:pt x="142" y="42"/>
                  </a:lnTo>
                  <a:lnTo>
                    <a:pt x="138" y="61"/>
                  </a:lnTo>
                  <a:lnTo>
                    <a:pt x="148" y="8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29" name="Freeform 130">
              <a:extLst>
                <a:ext uri="{FF2B5EF4-FFF2-40B4-BE49-F238E27FC236}">
                  <a16:creationId xmlns:a16="http://schemas.microsoft.com/office/drawing/2014/main" id="{F9227F65-AAF1-4F4A-918C-00B42D095F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4490" y="2836382"/>
              <a:ext cx="152395" cy="135871"/>
            </a:xfrm>
            <a:custGeom>
              <a:avLst/>
              <a:gdLst>
                <a:gd name="T0" fmla="*/ 47 w 83"/>
                <a:gd name="T1" fmla="*/ 26 h 74"/>
                <a:gd name="T2" fmla="*/ 60 w 83"/>
                <a:gd name="T3" fmla="*/ 30 h 74"/>
                <a:gd name="T4" fmla="*/ 65 w 83"/>
                <a:gd name="T5" fmla="*/ 22 h 74"/>
                <a:gd name="T6" fmla="*/ 83 w 83"/>
                <a:gd name="T7" fmla="*/ 43 h 74"/>
                <a:gd name="T8" fmla="*/ 64 w 83"/>
                <a:gd name="T9" fmla="*/ 48 h 74"/>
                <a:gd name="T10" fmla="*/ 63 w 83"/>
                <a:gd name="T11" fmla="*/ 67 h 74"/>
                <a:gd name="T12" fmla="*/ 30 w 83"/>
                <a:gd name="T13" fmla="*/ 54 h 74"/>
                <a:gd name="T14" fmla="*/ 36 w 83"/>
                <a:gd name="T15" fmla="*/ 74 h 74"/>
                <a:gd name="T16" fmla="*/ 18 w 83"/>
                <a:gd name="T17" fmla="*/ 74 h 74"/>
                <a:gd name="T18" fmla="*/ 4 w 83"/>
                <a:gd name="T19" fmla="*/ 56 h 74"/>
                <a:gd name="T20" fmla="*/ 3 w 83"/>
                <a:gd name="T21" fmla="*/ 42 h 74"/>
                <a:gd name="T22" fmla="*/ 18 w 83"/>
                <a:gd name="T23" fmla="*/ 40 h 74"/>
                <a:gd name="T24" fmla="*/ 5 w 83"/>
                <a:gd name="T25" fmla="*/ 15 h 74"/>
                <a:gd name="T26" fmla="*/ 0 w 83"/>
                <a:gd name="T27" fmla="*/ 0 h 74"/>
                <a:gd name="T28" fmla="*/ 31 w 83"/>
                <a:gd name="T29" fmla="*/ 20 h 74"/>
                <a:gd name="T30" fmla="*/ 47 w 83"/>
                <a:gd name="T31" fmla="*/ 2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74">
                  <a:moveTo>
                    <a:pt x="47" y="26"/>
                  </a:moveTo>
                  <a:lnTo>
                    <a:pt x="60" y="30"/>
                  </a:lnTo>
                  <a:lnTo>
                    <a:pt x="65" y="22"/>
                  </a:lnTo>
                  <a:lnTo>
                    <a:pt x="83" y="43"/>
                  </a:lnTo>
                  <a:lnTo>
                    <a:pt x="64" y="48"/>
                  </a:lnTo>
                  <a:lnTo>
                    <a:pt x="63" y="67"/>
                  </a:lnTo>
                  <a:lnTo>
                    <a:pt x="30" y="54"/>
                  </a:lnTo>
                  <a:lnTo>
                    <a:pt x="36" y="74"/>
                  </a:lnTo>
                  <a:lnTo>
                    <a:pt x="18" y="74"/>
                  </a:lnTo>
                  <a:lnTo>
                    <a:pt x="4" y="56"/>
                  </a:lnTo>
                  <a:lnTo>
                    <a:pt x="3" y="42"/>
                  </a:lnTo>
                  <a:lnTo>
                    <a:pt x="18" y="40"/>
                  </a:lnTo>
                  <a:lnTo>
                    <a:pt x="5" y="15"/>
                  </a:lnTo>
                  <a:lnTo>
                    <a:pt x="0" y="0"/>
                  </a:lnTo>
                  <a:lnTo>
                    <a:pt x="31" y="20"/>
                  </a:lnTo>
                  <a:lnTo>
                    <a:pt x="47" y="2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30" name="Freeform 131">
              <a:extLst>
                <a:ext uri="{FF2B5EF4-FFF2-40B4-BE49-F238E27FC236}">
                  <a16:creationId xmlns:a16="http://schemas.microsoft.com/office/drawing/2014/main" id="{A26454EE-6E53-4D20-876D-83D8E3D24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1325" y="2505883"/>
              <a:ext cx="1092478" cy="499419"/>
            </a:xfrm>
            <a:custGeom>
              <a:avLst/>
              <a:gdLst>
                <a:gd name="T0" fmla="*/ 371 w 595"/>
                <a:gd name="T1" fmla="*/ 33 h 272"/>
                <a:gd name="T2" fmla="*/ 395 w 595"/>
                <a:gd name="T3" fmla="*/ 22 h 272"/>
                <a:gd name="T4" fmla="*/ 474 w 595"/>
                <a:gd name="T5" fmla="*/ 82 h 272"/>
                <a:gd name="T6" fmla="*/ 503 w 595"/>
                <a:gd name="T7" fmla="*/ 83 h 272"/>
                <a:gd name="T8" fmla="*/ 531 w 595"/>
                <a:gd name="T9" fmla="*/ 81 h 272"/>
                <a:gd name="T10" fmla="*/ 555 w 595"/>
                <a:gd name="T11" fmla="*/ 95 h 272"/>
                <a:gd name="T12" fmla="*/ 582 w 595"/>
                <a:gd name="T13" fmla="*/ 100 h 272"/>
                <a:gd name="T14" fmla="*/ 590 w 595"/>
                <a:gd name="T15" fmla="*/ 124 h 272"/>
                <a:gd name="T16" fmla="*/ 586 w 595"/>
                <a:gd name="T17" fmla="*/ 145 h 272"/>
                <a:gd name="T18" fmla="*/ 549 w 595"/>
                <a:gd name="T19" fmla="*/ 147 h 272"/>
                <a:gd name="T20" fmla="*/ 546 w 595"/>
                <a:gd name="T21" fmla="*/ 185 h 272"/>
                <a:gd name="T22" fmla="*/ 545 w 595"/>
                <a:gd name="T23" fmla="*/ 225 h 272"/>
                <a:gd name="T24" fmla="*/ 542 w 595"/>
                <a:gd name="T25" fmla="*/ 240 h 272"/>
                <a:gd name="T26" fmla="*/ 521 w 595"/>
                <a:gd name="T27" fmla="*/ 231 h 272"/>
                <a:gd name="T28" fmla="*/ 472 w 595"/>
                <a:gd name="T29" fmla="*/ 228 h 272"/>
                <a:gd name="T30" fmla="*/ 443 w 595"/>
                <a:gd name="T31" fmla="*/ 222 h 272"/>
                <a:gd name="T32" fmla="*/ 437 w 595"/>
                <a:gd name="T33" fmla="*/ 237 h 272"/>
                <a:gd name="T34" fmla="*/ 401 w 595"/>
                <a:gd name="T35" fmla="*/ 234 h 272"/>
                <a:gd name="T36" fmla="*/ 392 w 595"/>
                <a:gd name="T37" fmla="*/ 246 h 272"/>
                <a:gd name="T38" fmla="*/ 374 w 595"/>
                <a:gd name="T39" fmla="*/ 272 h 272"/>
                <a:gd name="T40" fmla="*/ 361 w 595"/>
                <a:gd name="T41" fmla="*/ 263 h 272"/>
                <a:gd name="T42" fmla="*/ 334 w 595"/>
                <a:gd name="T43" fmla="*/ 247 h 272"/>
                <a:gd name="T44" fmla="*/ 322 w 595"/>
                <a:gd name="T45" fmla="*/ 228 h 272"/>
                <a:gd name="T46" fmla="*/ 274 w 595"/>
                <a:gd name="T47" fmla="*/ 216 h 272"/>
                <a:gd name="T48" fmla="*/ 237 w 595"/>
                <a:gd name="T49" fmla="*/ 201 h 272"/>
                <a:gd name="T50" fmla="*/ 196 w 595"/>
                <a:gd name="T51" fmla="*/ 181 h 272"/>
                <a:gd name="T52" fmla="*/ 157 w 595"/>
                <a:gd name="T53" fmla="*/ 191 h 272"/>
                <a:gd name="T54" fmla="*/ 168 w 595"/>
                <a:gd name="T55" fmla="*/ 260 h 272"/>
                <a:gd name="T56" fmla="*/ 142 w 595"/>
                <a:gd name="T57" fmla="*/ 240 h 272"/>
                <a:gd name="T58" fmla="*/ 120 w 595"/>
                <a:gd name="T59" fmla="*/ 251 h 272"/>
                <a:gd name="T60" fmla="*/ 120 w 595"/>
                <a:gd name="T61" fmla="*/ 238 h 272"/>
                <a:gd name="T62" fmla="*/ 96 w 595"/>
                <a:gd name="T63" fmla="*/ 226 h 272"/>
                <a:gd name="T64" fmla="*/ 76 w 595"/>
                <a:gd name="T65" fmla="*/ 204 h 272"/>
                <a:gd name="T66" fmla="*/ 89 w 595"/>
                <a:gd name="T67" fmla="*/ 200 h 272"/>
                <a:gd name="T68" fmla="*/ 98 w 595"/>
                <a:gd name="T69" fmla="*/ 183 h 272"/>
                <a:gd name="T70" fmla="*/ 110 w 595"/>
                <a:gd name="T71" fmla="*/ 167 h 272"/>
                <a:gd name="T72" fmla="*/ 90 w 595"/>
                <a:gd name="T73" fmla="*/ 157 h 272"/>
                <a:gd name="T74" fmla="*/ 61 w 595"/>
                <a:gd name="T75" fmla="*/ 160 h 272"/>
                <a:gd name="T76" fmla="*/ 40 w 595"/>
                <a:gd name="T77" fmla="*/ 161 h 272"/>
                <a:gd name="T78" fmla="*/ 26 w 595"/>
                <a:gd name="T79" fmla="*/ 139 h 272"/>
                <a:gd name="T80" fmla="*/ 0 w 595"/>
                <a:gd name="T81" fmla="*/ 127 h 272"/>
                <a:gd name="T82" fmla="*/ 0 w 595"/>
                <a:gd name="T83" fmla="*/ 109 h 272"/>
                <a:gd name="T84" fmla="*/ 24 w 595"/>
                <a:gd name="T85" fmla="*/ 100 h 272"/>
                <a:gd name="T86" fmla="*/ 46 w 595"/>
                <a:gd name="T87" fmla="*/ 66 h 272"/>
                <a:gd name="T88" fmla="*/ 104 w 595"/>
                <a:gd name="T89" fmla="*/ 79 h 272"/>
                <a:gd name="T90" fmla="*/ 137 w 595"/>
                <a:gd name="T91" fmla="*/ 78 h 272"/>
                <a:gd name="T92" fmla="*/ 181 w 595"/>
                <a:gd name="T93" fmla="*/ 88 h 272"/>
                <a:gd name="T94" fmla="*/ 204 w 595"/>
                <a:gd name="T95" fmla="*/ 83 h 272"/>
                <a:gd name="T96" fmla="*/ 177 w 595"/>
                <a:gd name="T97" fmla="*/ 62 h 272"/>
                <a:gd name="T98" fmla="*/ 183 w 595"/>
                <a:gd name="T99" fmla="*/ 48 h 272"/>
                <a:gd name="T100" fmla="*/ 180 w 595"/>
                <a:gd name="T101" fmla="*/ 31 h 272"/>
                <a:gd name="T102" fmla="*/ 234 w 595"/>
                <a:gd name="T103" fmla="*/ 18 h 272"/>
                <a:gd name="T104" fmla="*/ 272 w 595"/>
                <a:gd name="T105" fmla="*/ 7 h 272"/>
                <a:gd name="T106" fmla="*/ 308 w 595"/>
                <a:gd name="T107" fmla="*/ 3 h 272"/>
                <a:gd name="T108" fmla="*/ 333 w 595"/>
                <a:gd name="T109" fmla="*/ 17 h 272"/>
                <a:gd name="T110" fmla="*/ 357 w 595"/>
                <a:gd name="T111" fmla="*/ 34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5" h="272">
                  <a:moveTo>
                    <a:pt x="357" y="34"/>
                  </a:moveTo>
                  <a:lnTo>
                    <a:pt x="371" y="33"/>
                  </a:lnTo>
                  <a:lnTo>
                    <a:pt x="398" y="16"/>
                  </a:lnTo>
                  <a:lnTo>
                    <a:pt x="395" y="22"/>
                  </a:lnTo>
                  <a:lnTo>
                    <a:pt x="420" y="35"/>
                  </a:lnTo>
                  <a:lnTo>
                    <a:pt x="474" y="82"/>
                  </a:lnTo>
                  <a:lnTo>
                    <a:pt x="478" y="72"/>
                  </a:lnTo>
                  <a:lnTo>
                    <a:pt x="503" y="83"/>
                  </a:lnTo>
                  <a:lnTo>
                    <a:pt x="521" y="78"/>
                  </a:lnTo>
                  <a:lnTo>
                    <a:pt x="531" y="81"/>
                  </a:lnTo>
                  <a:lnTo>
                    <a:pt x="543" y="92"/>
                  </a:lnTo>
                  <a:lnTo>
                    <a:pt x="555" y="95"/>
                  </a:lnTo>
                  <a:lnTo>
                    <a:pt x="565" y="103"/>
                  </a:lnTo>
                  <a:lnTo>
                    <a:pt x="582" y="100"/>
                  </a:lnTo>
                  <a:lnTo>
                    <a:pt x="595" y="112"/>
                  </a:lnTo>
                  <a:lnTo>
                    <a:pt x="590" y="124"/>
                  </a:lnTo>
                  <a:lnTo>
                    <a:pt x="579" y="126"/>
                  </a:lnTo>
                  <a:lnTo>
                    <a:pt x="586" y="145"/>
                  </a:lnTo>
                  <a:lnTo>
                    <a:pt x="581" y="153"/>
                  </a:lnTo>
                  <a:lnTo>
                    <a:pt x="549" y="147"/>
                  </a:lnTo>
                  <a:lnTo>
                    <a:pt x="552" y="180"/>
                  </a:lnTo>
                  <a:lnTo>
                    <a:pt x="546" y="185"/>
                  </a:lnTo>
                  <a:lnTo>
                    <a:pt x="520" y="192"/>
                  </a:lnTo>
                  <a:lnTo>
                    <a:pt x="545" y="225"/>
                  </a:lnTo>
                  <a:lnTo>
                    <a:pt x="537" y="229"/>
                  </a:lnTo>
                  <a:lnTo>
                    <a:pt x="542" y="240"/>
                  </a:lnTo>
                  <a:lnTo>
                    <a:pt x="531" y="237"/>
                  </a:lnTo>
                  <a:lnTo>
                    <a:pt x="521" y="231"/>
                  </a:lnTo>
                  <a:lnTo>
                    <a:pt x="498" y="229"/>
                  </a:lnTo>
                  <a:lnTo>
                    <a:pt x="472" y="228"/>
                  </a:lnTo>
                  <a:lnTo>
                    <a:pt x="468" y="230"/>
                  </a:lnTo>
                  <a:lnTo>
                    <a:pt x="443" y="222"/>
                  </a:lnTo>
                  <a:lnTo>
                    <a:pt x="436" y="226"/>
                  </a:lnTo>
                  <a:lnTo>
                    <a:pt x="437" y="237"/>
                  </a:lnTo>
                  <a:lnTo>
                    <a:pt x="410" y="231"/>
                  </a:lnTo>
                  <a:lnTo>
                    <a:pt x="401" y="234"/>
                  </a:lnTo>
                  <a:lnTo>
                    <a:pt x="400" y="242"/>
                  </a:lnTo>
                  <a:lnTo>
                    <a:pt x="392" y="246"/>
                  </a:lnTo>
                  <a:lnTo>
                    <a:pt x="377" y="258"/>
                  </a:lnTo>
                  <a:lnTo>
                    <a:pt x="374" y="272"/>
                  </a:lnTo>
                  <a:lnTo>
                    <a:pt x="368" y="272"/>
                  </a:lnTo>
                  <a:lnTo>
                    <a:pt x="361" y="263"/>
                  </a:lnTo>
                  <a:lnTo>
                    <a:pt x="341" y="263"/>
                  </a:lnTo>
                  <a:lnTo>
                    <a:pt x="334" y="247"/>
                  </a:lnTo>
                  <a:lnTo>
                    <a:pt x="326" y="247"/>
                  </a:lnTo>
                  <a:lnTo>
                    <a:pt x="322" y="228"/>
                  </a:lnTo>
                  <a:lnTo>
                    <a:pt x="299" y="215"/>
                  </a:lnTo>
                  <a:lnTo>
                    <a:pt x="274" y="216"/>
                  </a:lnTo>
                  <a:lnTo>
                    <a:pt x="257" y="218"/>
                  </a:lnTo>
                  <a:lnTo>
                    <a:pt x="237" y="201"/>
                  </a:lnTo>
                  <a:lnTo>
                    <a:pt x="223" y="195"/>
                  </a:lnTo>
                  <a:lnTo>
                    <a:pt x="196" y="181"/>
                  </a:lnTo>
                  <a:lnTo>
                    <a:pt x="192" y="180"/>
                  </a:lnTo>
                  <a:lnTo>
                    <a:pt x="157" y="191"/>
                  </a:lnTo>
                  <a:lnTo>
                    <a:pt x="175" y="260"/>
                  </a:lnTo>
                  <a:lnTo>
                    <a:pt x="168" y="260"/>
                  </a:lnTo>
                  <a:lnTo>
                    <a:pt x="154" y="246"/>
                  </a:lnTo>
                  <a:lnTo>
                    <a:pt x="142" y="240"/>
                  </a:lnTo>
                  <a:lnTo>
                    <a:pt x="126" y="244"/>
                  </a:lnTo>
                  <a:lnTo>
                    <a:pt x="120" y="251"/>
                  </a:lnTo>
                  <a:lnTo>
                    <a:pt x="118" y="246"/>
                  </a:lnTo>
                  <a:lnTo>
                    <a:pt x="120" y="238"/>
                  </a:lnTo>
                  <a:lnTo>
                    <a:pt x="115" y="232"/>
                  </a:lnTo>
                  <a:lnTo>
                    <a:pt x="96" y="226"/>
                  </a:lnTo>
                  <a:lnTo>
                    <a:pt x="86" y="209"/>
                  </a:lnTo>
                  <a:lnTo>
                    <a:pt x="76" y="204"/>
                  </a:lnTo>
                  <a:lnTo>
                    <a:pt x="74" y="197"/>
                  </a:lnTo>
                  <a:lnTo>
                    <a:pt x="89" y="200"/>
                  </a:lnTo>
                  <a:lnTo>
                    <a:pt x="86" y="186"/>
                  </a:lnTo>
                  <a:lnTo>
                    <a:pt x="98" y="183"/>
                  </a:lnTo>
                  <a:lnTo>
                    <a:pt x="112" y="186"/>
                  </a:lnTo>
                  <a:lnTo>
                    <a:pt x="110" y="167"/>
                  </a:lnTo>
                  <a:lnTo>
                    <a:pt x="105" y="156"/>
                  </a:lnTo>
                  <a:lnTo>
                    <a:pt x="90" y="157"/>
                  </a:lnTo>
                  <a:lnTo>
                    <a:pt x="76" y="152"/>
                  </a:lnTo>
                  <a:lnTo>
                    <a:pt x="61" y="160"/>
                  </a:lnTo>
                  <a:lnTo>
                    <a:pt x="48" y="164"/>
                  </a:lnTo>
                  <a:lnTo>
                    <a:pt x="40" y="161"/>
                  </a:lnTo>
                  <a:lnTo>
                    <a:pt x="39" y="152"/>
                  </a:lnTo>
                  <a:lnTo>
                    <a:pt x="26" y="139"/>
                  </a:lnTo>
                  <a:lnTo>
                    <a:pt x="15" y="140"/>
                  </a:lnTo>
                  <a:lnTo>
                    <a:pt x="0" y="127"/>
                  </a:lnTo>
                  <a:lnTo>
                    <a:pt x="5" y="113"/>
                  </a:lnTo>
                  <a:lnTo>
                    <a:pt x="0" y="109"/>
                  </a:lnTo>
                  <a:lnTo>
                    <a:pt x="6" y="89"/>
                  </a:lnTo>
                  <a:lnTo>
                    <a:pt x="24" y="100"/>
                  </a:lnTo>
                  <a:lnTo>
                    <a:pt x="22" y="86"/>
                  </a:lnTo>
                  <a:lnTo>
                    <a:pt x="46" y="66"/>
                  </a:lnTo>
                  <a:lnTo>
                    <a:pt x="69" y="66"/>
                  </a:lnTo>
                  <a:lnTo>
                    <a:pt x="104" y="79"/>
                  </a:lnTo>
                  <a:lnTo>
                    <a:pt x="123" y="86"/>
                  </a:lnTo>
                  <a:lnTo>
                    <a:pt x="137" y="78"/>
                  </a:lnTo>
                  <a:lnTo>
                    <a:pt x="160" y="78"/>
                  </a:lnTo>
                  <a:lnTo>
                    <a:pt x="181" y="88"/>
                  </a:lnTo>
                  <a:lnTo>
                    <a:pt x="183" y="82"/>
                  </a:lnTo>
                  <a:lnTo>
                    <a:pt x="204" y="83"/>
                  </a:lnTo>
                  <a:lnTo>
                    <a:pt x="205" y="75"/>
                  </a:lnTo>
                  <a:lnTo>
                    <a:pt x="177" y="62"/>
                  </a:lnTo>
                  <a:lnTo>
                    <a:pt x="187" y="53"/>
                  </a:lnTo>
                  <a:lnTo>
                    <a:pt x="183" y="48"/>
                  </a:lnTo>
                  <a:lnTo>
                    <a:pt x="195" y="43"/>
                  </a:lnTo>
                  <a:lnTo>
                    <a:pt x="180" y="31"/>
                  </a:lnTo>
                  <a:lnTo>
                    <a:pt x="183" y="25"/>
                  </a:lnTo>
                  <a:lnTo>
                    <a:pt x="234" y="18"/>
                  </a:lnTo>
                  <a:lnTo>
                    <a:pt x="239" y="14"/>
                  </a:lnTo>
                  <a:lnTo>
                    <a:pt x="272" y="7"/>
                  </a:lnTo>
                  <a:lnTo>
                    <a:pt x="280" y="0"/>
                  </a:lnTo>
                  <a:lnTo>
                    <a:pt x="308" y="3"/>
                  </a:lnTo>
                  <a:lnTo>
                    <a:pt x="320" y="22"/>
                  </a:lnTo>
                  <a:lnTo>
                    <a:pt x="333" y="17"/>
                  </a:lnTo>
                  <a:lnTo>
                    <a:pt x="354" y="24"/>
                  </a:lnTo>
                  <a:lnTo>
                    <a:pt x="357" y="34"/>
                  </a:lnTo>
                  <a:lnTo>
                    <a:pt x="357" y="3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31" name="Freeform 132">
              <a:extLst>
                <a:ext uri="{FF2B5EF4-FFF2-40B4-BE49-F238E27FC236}">
                  <a16:creationId xmlns:a16="http://schemas.microsoft.com/office/drawing/2014/main" id="{7CA79B72-5BBB-4B70-A3A0-7A3341BCC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8339" y="4231817"/>
              <a:ext cx="246038" cy="356203"/>
            </a:xfrm>
            <a:custGeom>
              <a:avLst/>
              <a:gdLst>
                <a:gd name="T0" fmla="*/ 134 w 134"/>
                <a:gd name="T1" fmla="*/ 31 h 194"/>
                <a:gd name="T2" fmla="*/ 119 w 134"/>
                <a:gd name="T3" fmla="*/ 52 h 194"/>
                <a:gd name="T4" fmla="*/ 120 w 134"/>
                <a:gd name="T5" fmla="*/ 121 h 194"/>
                <a:gd name="T6" fmla="*/ 129 w 134"/>
                <a:gd name="T7" fmla="*/ 137 h 194"/>
                <a:gd name="T8" fmla="*/ 117 w 134"/>
                <a:gd name="T9" fmla="*/ 145 h 194"/>
                <a:gd name="T10" fmla="*/ 114 w 134"/>
                <a:gd name="T11" fmla="*/ 153 h 194"/>
                <a:gd name="T12" fmla="*/ 107 w 134"/>
                <a:gd name="T13" fmla="*/ 154 h 194"/>
                <a:gd name="T14" fmla="*/ 105 w 134"/>
                <a:gd name="T15" fmla="*/ 168 h 194"/>
                <a:gd name="T16" fmla="*/ 99 w 134"/>
                <a:gd name="T17" fmla="*/ 175 h 194"/>
                <a:gd name="T18" fmla="*/ 96 w 134"/>
                <a:gd name="T19" fmla="*/ 188 h 194"/>
                <a:gd name="T20" fmla="*/ 89 w 134"/>
                <a:gd name="T21" fmla="*/ 194 h 194"/>
                <a:gd name="T22" fmla="*/ 65 w 134"/>
                <a:gd name="T23" fmla="*/ 175 h 194"/>
                <a:gd name="T24" fmla="*/ 64 w 134"/>
                <a:gd name="T25" fmla="*/ 164 h 194"/>
                <a:gd name="T26" fmla="*/ 3 w 134"/>
                <a:gd name="T27" fmla="*/ 125 h 194"/>
                <a:gd name="T28" fmla="*/ 5 w 134"/>
                <a:gd name="T29" fmla="*/ 111 h 194"/>
                <a:gd name="T30" fmla="*/ 0 w 134"/>
                <a:gd name="T31" fmla="*/ 104 h 194"/>
                <a:gd name="T32" fmla="*/ 0 w 134"/>
                <a:gd name="T33" fmla="*/ 103 h 194"/>
                <a:gd name="T34" fmla="*/ 5 w 134"/>
                <a:gd name="T35" fmla="*/ 95 h 194"/>
                <a:gd name="T36" fmla="*/ 14 w 134"/>
                <a:gd name="T37" fmla="*/ 83 h 194"/>
                <a:gd name="T38" fmla="*/ 20 w 134"/>
                <a:gd name="T39" fmla="*/ 68 h 194"/>
                <a:gd name="T40" fmla="*/ 12 w 134"/>
                <a:gd name="T41" fmla="*/ 47 h 194"/>
                <a:gd name="T42" fmla="*/ 10 w 134"/>
                <a:gd name="T43" fmla="*/ 37 h 194"/>
                <a:gd name="T44" fmla="*/ 2 w 134"/>
                <a:gd name="T45" fmla="*/ 24 h 194"/>
                <a:gd name="T46" fmla="*/ 12 w 134"/>
                <a:gd name="T47" fmla="*/ 13 h 194"/>
                <a:gd name="T48" fmla="*/ 23 w 134"/>
                <a:gd name="T49" fmla="*/ 0 h 194"/>
                <a:gd name="T50" fmla="*/ 31 w 134"/>
                <a:gd name="T51" fmla="*/ 3 h 194"/>
                <a:gd name="T52" fmla="*/ 32 w 134"/>
                <a:gd name="T53" fmla="*/ 14 h 194"/>
                <a:gd name="T54" fmla="*/ 37 w 134"/>
                <a:gd name="T55" fmla="*/ 20 h 194"/>
                <a:gd name="T56" fmla="*/ 49 w 134"/>
                <a:gd name="T57" fmla="*/ 20 h 194"/>
                <a:gd name="T58" fmla="*/ 71 w 134"/>
                <a:gd name="T59" fmla="*/ 37 h 194"/>
                <a:gd name="T60" fmla="*/ 76 w 134"/>
                <a:gd name="T61" fmla="*/ 37 h 194"/>
                <a:gd name="T62" fmla="*/ 80 w 134"/>
                <a:gd name="T63" fmla="*/ 36 h 194"/>
                <a:gd name="T64" fmla="*/ 84 w 134"/>
                <a:gd name="T65" fmla="*/ 38 h 194"/>
                <a:gd name="T66" fmla="*/ 95 w 134"/>
                <a:gd name="T67" fmla="*/ 40 h 194"/>
                <a:gd name="T68" fmla="*/ 100 w 134"/>
                <a:gd name="T69" fmla="*/ 32 h 194"/>
                <a:gd name="T70" fmla="*/ 115 w 134"/>
                <a:gd name="T71" fmla="*/ 24 h 194"/>
                <a:gd name="T72" fmla="*/ 122 w 134"/>
                <a:gd name="T73" fmla="*/ 31 h 194"/>
                <a:gd name="T74" fmla="*/ 134 w 134"/>
                <a:gd name="T75" fmla="*/ 31 h 194"/>
                <a:gd name="T76" fmla="*/ 134 w 134"/>
                <a:gd name="T77" fmla="*/ 31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4" h="194">
                  <a:moveTo>
                    <a:pt x="134" y="31"/>
                  </a:moveTo>
                  <a:lnTo>
                    <a:pt x="119" y="52"/>
                  </a:lnTo>
                  <a:lnTo>
                    <a:pt x="120" y="121"/>
                  </a:lnTo>
                  <a:lnTo>
                    <a:pt x="129" y="137"/>
                  </a:lnTo>
                  <a:lnTo>
                    <a:pt x="117" y="145"/>
                  </a:lnTo>
                  <a:lnTo>
                    <a:pt x="114" y="153"/>
                  </a:lnTo>
                  <a:lnTo>
                    <a:pt x="107" y="154"/>
                  </a:lnTo>
                  <a:lnTo>
                    <a:pt x="105" y="168"/>
                  </a:lnTo>
                  <a:lnTo>
                    <a:pt x="99" y="175"/>
                  </a:lnTo>
                  <a:lnTo>
                    <a:pt x="96" y="188"/>
                  </a:lnTo>
                  <a:lnTo>
                    <a:pt x="89" y="194"/>
                  </a:lnTo>
                  <a:lnTo>
                    <a:pt x="65" y="175"/>
                  </a:lnTo>
                  <a:lnTo>
                    <a:pt x="64" y="164"/>
                  </a:lnTo>
                  <a:lnTo>
                    <a:pt x="3" y="125"/>
                  </a:lnTo>
                  <a:lnTo>
                    <a:pt x="5" y="111"/>
                  </a:lnTo>
                  <a:lnTo>
                    <a:pt x="0" y="104"/>
                  </a:lnTo>
                  <a:lnTo>
                    <a:pt x="0" y="103"/>
                  </a:lnTo>
                  <a:lnTo>
                    <a:pt x="5" y="95"/>
                  </a:lnTo>
                  <a:lnTo>
                    <a:pt x="14" y="83"/>
                  </a:lnTo>
                  <a:lnTo>
                    <a:pt x="20" y="68"/>
                  </a:lnTo>
                  <a:lnTo>
                    <a:pt x="12" y="47"/>
                  </a:lnTo>
                  <a:lnTo>
                    <a:pt x="10" y="37"/>
                  </a:lnTo>
                  <a:lnTo>
                    <a:pt x="2" y="24"/>
                  </a:lnTo>
                  <a:lnTo>
                    <a:pt x="12" y="13"/>
                  </a:lnTo>
                  <a:lnTo>
                    <a:pt x="23" y="0"/>
                  </a:lnTo>
                  <a:lnTo>
                    <a:pt x="31" y="3"/>
                  </a:lnTo>
                  <a:lnTo>
                    <a:pt x="32" y="14"/>
                  </a:lnTo>
                  <a:lnTo>
                    <a:pt x="37" y="20"/>
                  </a:lnTo>
                  <a:lnTo>
                    <a:pt x="49" y="20"/>
                  </a:lnTo>
                  <a:lnTo>
                    <a:pt x="71" y="37"/>
                  </a:lnTo>
                  <a:lnTo>
                    <a:pt x="76" y="37"/>
                  </a:lnTo>
                  <a:lnTo>
                    <a:pt x="80" y="36"/>
                  </a:lnTo>
                  <a:lnTo>
                    <a:pt x="84" y="38"/>
                  </a:lnTo>
                  <a:lnTo>
                    <a:pt x="95" y="40"/>
                  </a:lnTo>
                  <a:lnTo>
                    <a:pt x="100" y="32"/>
                  </a:lnTo>
                  <a:lnTo>
                    <a:pt x="115" y="24"/>
                  </a:lnTo>
                  <a:lnTo>
                    <a:pt x="122" y="31"/>
                  </a:lnTo>
                  <a:lnTo>
                    <a:pt x="134" y="31"/>
                  </a:lnTo>
                  <a:lnTo>
                    <a:pt x="134" y="3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32" name="Freeform 133">
              <a:extLst>
                <a:ext uri="{FF2B5EF4-FFF2-40B4-BE49-F238E27FC236}">
                  <a16:creationId xmlns:a16="http://schemas.microsoft.com/office/drawing/2014/main" id="{78745FCD-A19A-4D87-AA02-27CCB32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9241" y="2913497"/>
              <a:ext cx="277251" cy="139543"/>
            </a:xfrm>
            <a:custGeom>
              <a:avLst/>
              <a:gdLst>
                <a:gd name="T0" fmla="*/ 151 w 151"/>
                <a:gd name="T1" fmla="*/ 18 h 76"/>
                <a:gd name="T2" fmla="*/ 150 w 151"/>
                <a:gd name="T3" fmla="*/ 22 h 76"/>
                <a:gd name="T4" fmla="*/ 130 w 151"/>
                <a:gd name="T5" fmla="*/ 32 h 76"/>
                <a:gd name="T6" fmla="*/ 127 w 151"/>
                <a:gd name="T7" fmla="*/ 40 h 76"/>
                <a:gd name="T8" fmla="*/ 108 w 151"/>
                <a:gd name="T9" fmla="*/ 42 h 76"/>
                <a:gd name="T10" fmla="*/ 106 w 151"/>
                <a:gd name="T11" fmla="*/ 55 h 76"/>
                <a:gd name="T12" fmla="*/ 89 w 151"/>
                <a:gd name="T13" fmla="*/ 52 h 76"/>
                <a:gd name="T14" fmla="*/ 80 w 151"/>
                <a:gd name="T15" fmla="*/ 55 h 76"/>
                <a:gd name="T16" fmla="*/ 67 w 151"/>
                <a:gd name="T17" fmla="*/ 64 h 76"/>
                <a:gd name="T18" fmla="*/ 71 w 151"/>
                <a:gd name="T19" fmla="*/ 69 h 76"/>
                <a:gd name="T20" fmla="*/ 68 w 151"/>
                <a:gd name="T21" fmla="*/ 73 h 76"/>
                <a:gd name="T22" fmla="*/ 39 w 151"/>
                <a:gd name="T23" fmla="*/ 76 h 76"/>
                <a:gd name="T24" fmla="*/ 18 w 151"/>
                <a:gd name="T25" fmla="*/ 70 h 76"/>
                <a:gd name="T26" fmla="*/ 2 w 151"/>
                <a:gd name="T27" fmla="*/ 71 h 76"/>
                <a:gd name="T28" fmla="*/ 0 w 151"/>
                <a:gd name="T29" fmla="*/ 61 h 76"/>
                <a:gd name="T30" fmla="*/ 18 w 151"/>
                <a:gd name="T31" fmla="*/ 64 h 76"/>
                <a:gd name="T32" fmla="*/ 22 w 151"/>
                <a:gd name="T33" fmla="*/ 58 h 76"/>
                <a:gd name="T34" fmla="*/ 34 w 151"/>
                <a:gd name="T35" fmla="*/ 60 h 76"/>
                <a:gd name="T36" fmla="*/ 50 w 151"/>
                <a:gd name="T37" fmla="*/ 46 h 76"/>
                <a:gd name="T38" fmla="*/ 29 w 151"/>
                <a:gd name="T39" fmla="*/ 36 h 76"/>
                <a:gd name="T40" fmla="*/ 19 w 151"/>
                <a:gd name="T41" fmla="*/ 41 h 76"/>
                <a:gd name="T42" fmla="*/ 6 w 151"/>
                <a:gd name="T43" fmla="*/ 34 h 76"/>
                <a:gd name="T44" fmla="*/ 15 w 151"/>
                <a:gd name="T45" fmla="*/ 21 h 76"/>
                <a:gd name="T46" fmla="*/ 9 w 151"/>
                <a:gd name="T47" fmla="*/ 20 h 76"/>
                <a:gd name="T48" fmla="*/ 10 w 151"/>
                <a:gd name="T49" fmla="*/ 12 h 76"/>
                <a:gd name="T50" fmla="*/ 19 w 151"/>
                <a:gd name="T51" fmla="*/ 9 h 76"/>
                <a:gd name="T52" fmla="*/ 46 w 151"/>
                <a:gd name="T53" fmla="*/ 15 h 76"/>
                <a:gd name="T54" fmla="*/ 45 w 151"/>
                <a:gd name="T55" fmla="*/ 4 h 76"/>
                <a:gd name="T56" fmla="*/ 52 w 151"/>
                <a:gd name="T57" fmla="*/ 0 h 76"/>
                <a:gd name="T58" fmla="*/ 77 w 151"/>
                <a:gd name="T59" fmla="*/ 8 h 76"/>
                <a:gd name="T60" fmla="*/ 81 w 151"/>
                <a:gd name="T61" fmla="*/ 6 h 76"/>
                <a:gd name="T62" fmla="*/ 107 w 151"/>
                <a:gd name="T63" fmla="*/ 7 h 76"/>
                <a:gd name="T64" fmla="*/ 130 w 151"/>
                <a:gd name="T65" fmla="*/ 9 h 76"/>
                <a:gd name="T66" fmla="*/ 140 w 151"/>
                <a:gd name="T67" fmla="*/ 15 h 76"/>
                <a:gd name="T68" fmla="*/ 151 w 151"/>
                <a:gd name="T69" fmla="*/ 18 h 76"/>
                <a:gd name="T70" fmla="*/ 151 w 151"/>
                <a:gd name="T71" fmla="*/ 1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1" h="76">
                  <a:moveTo>
                    <a:pt x="151" y="18"/>
                  </a:moveTo>
                  <a:lnTo>
                    <a:pt x="150" y="22"/>
                  </a:lnTo>
                  <a:lnTo>
                    <a:pt x="130" y="32"/>
                  </a:lnTo>
                  <a:lnTo>
                    <a:pt x="127" y="40"/>
                  </a:lnTo>
                  <a:lnTo>
                    <a:pt x="108" y="42"/>
                  </a:lnTo>
                  <a:lnTo>
                    <a:pt x="106" y="55"/>
                  </a:lnTo>
                  <a:lnTo>
                    <a:pt x="89" y="52"/>
                  </a:lnTo>
                  <a:lnTo>
                    <a:pt x="80" y="55"/>
                  </a:lnTo>
                  <a:lnTo>
                    <a:pt x="67" y="64"/>
                  </a:lnTo>
                  <a:lnTo>
                    <a:pt x="71" y="69"/>
                  </a:lnTo>
                  <a:lnTo>
                    <a:pt x="68" y="73"/>
                  </a:lnTo>
                  <a:lnTo>
                    <a:pt x="39" y="76"/>
                  </a:lnTo>
                  <a:lnTo>
                    <a:pt x="18" y="70"/>
                  </a:lnTo>
                  <a:lnTo>
                    <a:pt x="2" y="71"/>
                  </a:lnTo>
                  <a:lnTo>
                    <a:pt x="0" y="61"/>
                  </a:lnTo>
                  <a:lnTo>
                    <a:pt x="18" y="64"/>
                  </a:lnTo>
                  <a:lnTo>
                    <a:pt x="22" y="58"/>
                  </a:lnTo>
                  <a:lnTo>
                    <a:pt x="34" y="60"/>
                  </a:lnTo>
                  <a:lnTo>
                    <a:pt x="50" y="46"/>
                  </a:lnTo>
                  <a:lnTo>
                    <a:pt x="29" y="36"/>
                  </a:lnTo>
                  <a:lnTo>
                    <a:pt x="19" y="41"/>
                  </a:lnTo>
                  <a:lnTo>
                    <a:pt x="6" y="34"/>
                  </a:lnTo>
                  <a:lnTo>
                    <a:pt x="15" y="21"/>
                  </a:lnTo>
                  <a:lnTo>
                    <a:pt x="9" y="20"/>
                  </a:lnTo>
                  <a:lnTo>
                    <a:pt x="10" y="12"/>
                  </a:lnTo>
                  <a:lnTo>
                    <a:pt x="19" y="9"/>
                  </a:lnTo>
                  <a:lnTo>
                    <a:pt x="46" y="15"/>
                  </a:lnTo>
                  <a:lnTo>
                    <a:pt x="45" y="4"/>
                  </a:lnTo>
                  <a:lnTo>
                    <a:pt x="52" y="0"/>
                  </a:lnTo>
                  <a:lnTo>
                    <a:pt x="77" y="8"/>
                  </a:lnTo>
                  <a:lnTo>
                    <a:pt x="81" y="6"/>
                  </a:lnTo>
                  <a:lnTo>
                    <a:pt x="107" y="7"/>
                  </a:lnTo>
                  <a:lnTo>
                    <a:pt x="130" y="9"/>
                  </a:lnTo>
                  <a:lnTo>
                    <a:pt x="140" y="15"/>
                  </a:lnTo>
                  <a:lnTo>
                    <a:pt x="151" y="18"/>
                  </a:lnTo>
                  <a:lnTo>
                    <a:pt x="151" y="1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33" name="Freeform 134">
              <a:extLst>
                <a:ext uri="{FF2B5EF4-FFF2-40B4-BE49-F238E27FC236}">
                  <a16:creationId xmlns:a16="http://schemas.microsoft.com/office/drawing/2014/main" id="{0E7E0D1F-000C-41EE-9AA0-A3D9FBF83A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4147" y="3916009"/>
              <a:ext cx="161577" cy="143216"/>
            </a:xfrm>
            <a:custGeom>
              <a:avLst/>
              <a:gdLst>
                <a:gd name="T0" fmla="*/ 82 w 88"/>
                <a:gd name="T1" fmla="*/ 6 h 78"/>
                <a:gd name="T2" fmla="*/ 87 w 88"/>
                <a:gd name="T3" fmla="*/ 20 h 78"/>
                <a:gd name="T4" fmla="*/ 88 w 88"/>
                <a:gd name="T5" fmla="*/ 42 h 78"/>
                <a:gd name="T6" fmla="*/ 61 w 88"/>
                <a:gd name="T7" fmla="*/ 57 h 78"/>
                <a:gd name="T8" fmla="*/ 70 w 88"/>
                <a:gd name="T9" fmla="*/ 69 h 78"/>
                <a:gd name="T10" fmla="*/ 52 w 88"/>
                <a:gd name="T11" fmla="*/ 70 h 78"/>
                <a:gd name="T12" fmla="*/ 39 w 88"/>
                <a:gd name="T13" fmla="*/ 78 h 78"/>
                <a:gd name="T14" fmla="*/ 24 w 88"/>
                <a:gd name="T15" fmla="*/ 75 h 78"/>
                <a:gd name="T16" fmla="*/ 16 w 88"/>
                <a:gd name="T17" fmla="*/ 65 h 78"/>
                <a:gd name="T18" fmla="*/ 6 w 88"/>
                <a:gd name="T19" fmla="*/ 45 h 78"/>
                <a:gd name="T20" fmla="*/ 0 w 88"/>
                <a:gd name="T21" fmla="*/ 22 h 78"/>
                <a:gd name="T22" fmla="*/ 9 w 88"/>
                <a:gd name="T23" fmla="*/ 6 h 78"/>
                <a:gd name="T24" fmla="*/ 30 w 88"/>
                <a:gd name="T25" fmla="*/ 3 h 78"/>
                <a:gd name="T26" fmla="*/ 46 w 88"/>
                <a:gd name="T27" fmla="*/ 6 h 78"/>
                <a:gd name="T28" fmla="*/ 61 w 88"/>
                <a:gd name="T29" fmla="*/ 13 h 78"/>
                <a:gd name="T30" fmla="*/ 67 w 88"/>
                <a:gd name="T31" fmla="*/ 0 h 78"/>
                <a:gd name="T32" fmla="*/ 82 w 88"/>
                <a:gd name="T33" fmla="*/ 6 h 78"/>
                <a:gd name="T34" fmla="*/ 82 w 88"/>
                <a:gd name="T35" fmla="*/ 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8" h="78">
                  <a:moveTo>
                    <a:pt x="82" y="6"/>
                  </a:moveTo>
                  <a:lnTo>
                    <a:pt x="87" y="20"/>
                  </a:lnTo>
                  <a:lnTo>
                    <a:pt x="88" y="42"/>
                  </a:lnTo>
                  <a:lnTo>
                    <a:pt x="61" y="57"/>
                  </a:lnTo>
                  <a:lnTo>
                    <a:pt x="70" y="69"/>
                  </a:lnTo>
                  <a:lnTo>
                    <a:pt x="52" y="70"/>
                  </a:lnTo>
                  <a:lnTo>
                    <a:pt x="39" y="78"/>
                  </a:lnTo>
                  <a:lnTo>
                    <a:pt x="24" y="75"/>
                  </a:lnTo>
                  <a:lnTo>
                    <a:pt x="16" y="65"/>
                  </a:lnTo>
                  <a:lnTo>
                    <a:pt x="6" y="45"/>
                  </a:lnTo>
                  <a:lnTo>
                    <a:pt x="0" y="22"/>
                  </a:lnTo>
                  <a:lnTo>
                    <a:pt x="9" y="6"/>
                  </a:lnTo>
                  <a:lnTo>
                    <a:pt x="30" y="3"/>
                  </a:lnTo>
                  <a:lnTo>
                    <a:pt x="46" y="6"/>
                  </a:lnTo>
                  <a:lnTo>
                    <a:pt x="61" y="13"/>
                  </a:lnTo>
                  <a:lnTo>
                    <a:pt x="67" y="0"/>
                  </a:lnTo>
                  <a:lnTo>
                    <a:pt x="82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34" name="Freeform 135">
              <a:extLst>
                <a:ext uri="{FF2B5EF4-FFF2-40B4-BE49-F238E27FC236}">
                  <a16:creationId xmlns:a16="http://schemas.microsoft.com/office/drawing/2014/main" id="{81232869-DCDC-4AE3-AF8D-5BC0AC5B4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9895" y="3076912"/>
              <a:ext cx="126691" cy="146888"/>
            </a:xfrm>
            <a:custGeom>
              <a:avLst/>
              <a:gdLst>
                <a:gd name="T0" fmla="*/ 0 w 69"/>
                <a:gd name="T1" fmla="*/ 16 h 80"/>
                <a:gd name="T2" fmla="*/ 0 w 69"/>
                <a:gd name="T3" fmla="*/ 15 h 80"/>
                <a:gd name="T4" fmla="*/ 7 w 69"/>
                <a:gd name="T5" fmla="*/ 15 h 80"/>
                <a:gd name="T6" fmla="*/ 8 w 69"/>
                <a:gd name="T7" fmla="*/ 6 h 80"/>
                <a:gd name="T8" fmla="*/ 19 w 69"/>
                <a:gd name="T9" fmla="*/ 6 h 80"/>
                <a:gd name="T10" fmla="*/ 25 w 69"/>
                <a:gd name="T11" fmla="*/ 4 h 80"/>
                <a:gd name="T12" fmla="*/ 25 w 69"/>
                <a:gd name="T13" fmla="*/ 0 h 80"/>
                <a:gd name="T14" fmla="*/ 50 w 69"/>
                <a:gd name="T15" fmla="*/ 22 h 80"/>
                <a:gd name="T16" fmla="*/ 59 w 69"/>
                <a:gd name="T17" fmla="*/ 35 h 80"/>
                <a:gd name="T18" fmla="*/ 69 w 69"/>
                <a:gd name="T19" fmla="*/ 56 h 80"/>
                <a:gd name="T20" fmla="*/ 68 w 69"/>
                <a:gd name="T21" fmla="*/ 66 h 80"/>
                <a:gd name="T22" fmla="*/ 55 w 69"/>
                <a:gd name="T23" fmla="*/ 70 h 80"/>
                <a:gd name="T24" fmla="*/ 46 w 69"/>
                <a:gd name="T25" fmla="*/ 78 h 80"/>
                <a:gd name="T26" fmla="*/ 32 w 69"/>
                <a:gd name="T27" fmla="*/ 80 h 80"/>
                <a:gd name="T28" fmla="*/ 26 w 69"/>
                <a:gd name="T29" fmla="*/ 69 h 80"/>
                <a:gd name="T30" fmla="*/ 23 w 69"/>
                <a:gd name="T31" fmla="*/ 55 h 80"/>
                <a:gd name="T32" fmla="*/ 7 w 69"/>
                <a:gd name="T33" fmla="*/ 35 h 80"/>
                <a:gd name="T34" fmla="*/ 17 w 69"/>
                <a:gd name="T35" fmla="*/ 32 h 80"/>
                <a:gd name="T36" fmla="*/ 0 w 69"/>
                <a:gd name="T37" fmla="*/ 16 h 80"/>
                <a:gd name="T38" fmla="*/ 0 w 69"/>
                <a:gd name="T39" fmla="*/ 1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9" h="80">
                  <a:moveTo>
                    <a:pt x="0" y="16"/>
                  </a:moveTo>
                  <a:lnTo>
                    <a:pt x="0" y="15"/>
                  </a:lnTo>
                  <a:lnTo>
                    <a:pt x="7" y="15"/>
                  </a:lnTo>
                  <a:lnTo>
                    <a:pt x="8" y="6"/>
                  </a:lnTo>
                  <a:lnTo>
                    <a:pt x="19" y="6"/>
                  </a:lnTo>
                  <a:lnTo>
                    <a:pt x="25" y="4"/>
                  </a:lnTo>
                  <a:lnTo>
                    <a:pt x="25" y="0"/>
                  </a:lnTo>
                  <a:lnTo>
                    <a:pt x="50" y="22"/>
                  </a:lnTo>
                  <a:lnTo>
                    <a:pt x="59" y="35"/>
                  </a:lnTo>
                  <a:lnTo>
                    <a:pt x="69" y="56"/>
                  </a:lnTo>
                  <a:lnTo>
                    <a:pt x="68" y="66"/>
                  </a:lnTo>
                  <a:lnTo>
                    <a:pt x="55" y="70"/>
                  </a:lnTo>
                  <a:lnTo>
                    <a:pt x="46" y="78"/>
                  </a:lnTo>
                  <a:lnTo>
                    <a:pt x="32" y="80"/>
                  </a:lnTo>
                  <a:lnTo>
                    <a:pt x="26" y="69"/>
                  </a:lnTo>
                  <a:lnTo>
                    <a:pt x="23" y="55"/>
                  </a:lnTo>
                  <a:lnTo>
                    <a:pt x="7" y="35"/>
                  </a:lnTo>
                  <a:lnTo>
                    <a:pt x="17" y="3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35" name="Freeform 136">
              <a:extLst>
                <a:ext uri="{FF2B5EF4-FFF2-40B4-BE49-F238E27FC236}">
                  <a16:creationId xmlns:a16="http://schemas.microsoft.com/office/drawing/2014/main" id="{171734C8-1AF7-4362-BAA1-B17EA75D6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181" y="3374360"/>
              <a:ext cx="56918" cy="55083"/>
            </a:xfrm>
            <a:custGeom>
              <a:avLst/>
              <a:gdLst>
                <a:gd name="T0" fmla="*/ 21 w 31"/>
                <a:gd name="T1" fmla="*/ 2 h 30"/>
                <a:gd name="T2" fmla="*/ 25 w 31"/>
                <a:gd name="T3" fmla="*/ 10 h 30"/>
                <a:gd name="T4" fmla="*/ 24 w 31"/>
                <a:gd name="T5" fmla="*/ 15 h 30"/>
                <a:gd name="T6" fmla="*/ 31 w 31"/>
                <a:gd name="T7" fmla="*/ 29 h 30"/>
                <a:gd name="T8" fmla="*/ 20 w 31"/>
                <a:gd name="T9" fmla="*/ 30 h 30"/>
                <a:gd name="T10" fmla="*/ 15 w 31"/>
                <a:gd name="T11" fmla="*/ 20 h 30"/>
                <a:gd name="T12" fmla="*/ 0 w 31"/>
                <a:gd name="T13" fmla="*/ 19 h 30"/>
                <a:gd name="T14" fmla="*/ 10 w 31"/>
                <a:gd name="T15" fmla="*/ 0 h 30"/>
                <a:gd name="T16" fmla="*/ 21 w 31"/>
                <a:gd name="T17" fmla="*/ 2 h 30"/>
                <a:gd name="T18" fmla="*/ 21 w 31"/>
                <a:gd name="T1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30">
                  <a:moveTo>
                    <a:pt x="21" y="2"/>
                  </a:moveTo>
                  <a:lnTo>
                    <a:pt x="25" y="10"/>
                  </a:lnTo>
                  <a:lnTo>
                    <a:pt x="24" y="15"/>
                  </a:lnTo>
                  <a:lnTo>
                    <a:pt x="31" y="29"/>
                  </a:lnTo>
                  <a:lnTo>
                    <a:pt x="20" y="30"/>
                  </a:lnTo>
                  <a:lnTo>
                    <a:pt x="15" y="20"/>
                  </a:lnTo>
                  <a:lnTo>
                    <a:pt x="0" y="19"/>
                  </a:lnTo>
                  <a:lnTo>
                    <a:pt x="10" y="0"/>
                  </a:lnTo>
                  <a:lnTo>
                    <a:pt x="21" y="2"/>
                  </a:lnTo>
                  <a:lnTo>
                    <a:pt x="2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36" name="Freeform 137">
              <a:extLst>
                <a:ext uri="{FF2B5EF4-FFF2-40B4-BE49-F238E27FC236}">
                  <a16:creationId xmlns:a16="http://schemas.microsoft.com/office/drawing/2014/main" id="{D8B38256-4D85-4C55-B61A-C987F9669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3161" y="3638758"/>
              <a:ext cx="253381" cy="301120"/>
            </a:xfrm>
            <a:custGeom>
              <a:avLst/>
              <a:gdLst>
                <a:gd name="T0" fmla="*/ 137 w 138"/>
                <a:gd name="T1" fmla="*/ 157 h 164"/>
                <a:gd name="T2" fmla="*/ 122 w 138"/>
                <a:gd name="T3" fmla="*/ 151 h 164"/>
                <a:gd name="T4" fmla="*/ 116 w 138"/>
                <a:gd name="T5" fmla="*/ 164 h 164"/>
                <a:gd name="T6" fmla="*/ 101 w 138"/>
                <a:gd name="T7" fmla="*/ 157 h 164"/>
                <a:gd name="T8" fmla="*/ 105 w 138"/>
                <a:gd name="T9" fmla="*/ 148 h 164"/>
                <a:gd name="T10" fmla="*/ 104 w 138"/>
                <a:gd name="T11" fmla="*/ 132 h 164"/>
                <a:gd name="T12" fmla="*/ 88 w 138"/>
                <a:gd name="T13" fmla="*/ 115 h 164"/>
                <a:gd name="T14" fmla="*/ 85 w 138"/>
                <a:gd name="T15" fmla="*/ 97 h 164"/>
                <a:gd name="T16" fmla="*/ 70 w 138"/>
                <a:gd name="T17" fmla="*/ 81 h 164"/>
                <a:gd name="T18" fmla="*/ 57 w 138"/>
                <a:gd name="T19" fmla="*/ 80 h 164"/>
                <a:gd name="T20" fmla="*/ 55 w 138"/>
                <a:gd name="T21" fmla="*/ 86 h 164"/>
                <a:gd name="T22" fmla="*/ 45 w 138"/>
                <a:gd name="T23" fmla="*/ 87 h 164"/>
                <a:gd name="T24" fmla="*/ 39 w 138"/>
                <a:gd name="T25" fmla="*/ 83 h 164"/>
                <a:gd name="T26" fmla="*/ 24 w 138"/>
                <a:gd name="T27" fmla="*/ 95 h 164"/>
                <a:gd name="T28" fmla="*/ 21 w 138"/>
                <a:gd name="T29" fmla="*/ 77 h 164"/>
                <a:gd name="T30" fmla="*/ 22 w 138"/>
                <a:gd name="T31" fmla="*/ 58 h 164"/>
                <a:gd name="T32" fmla="*/ 11 w 138"/>
                <a:gd name="T33" fmla="*/ 57 h 164"/>
                <a:gd name="T34" fmla="*/ 8 w 138"/>
                <a:gd name="T35" fmla="*/ 46 h 164"/>
                <a:gd name="T36" fmla="*/ 0 w 138"/>
                <a:gd name="T37" fmla="*/ 40 h 164"/>
                <a:gd name="T38" fmla="*/ 2 w 138"/>
                <a:gd name="T39" fmla="*/ 33 h 164"/>
                <a:gd name="T40" fmla="*/ 15 w 138"/>
                <a:gd name="T41" fmla="*/ 20 h 164"/>
                <a:gd name="T42" fmla="*/ 17 w 138"/>
                <a:gd name="T43" fmla="*/ 25 h 164"/>
                <a:gd name="T44" fmla="*/ 26 w 138"/>
                <a:gd name="T45" fmla="*/ 26 h 164"/>
                <a:gd name="T46" fmla="*/ 20 w 138"/>
                <a:gd name="T47" fmla="*/ 3 h 164"/>
                <a:gd name="T48" fmla="*/ 28 w 138"/>
                <a:gd name="T49" fmla="*/ 0 h 164"/>
                <a:gd name="T50" fmla="*/ 40 w 138"/>
                <a:gd name="T51" fmla="*/ 16 h 164"/>
                <a:gd name="T52" fmla="*/ 51 w 138"/>
                <a:gd name="T53" fmla="*/ 33 h 164"/>
                <a:gd name="T54" fmla="*/ 71 w 138"/>
                <a:gd name="T55" fmla="*/ 33 h 164"/>
                <a:gd name="T56" fmla="*/ 79 w 138"/>
                <a:gd name="T57" fmla="*/ 49 h 164"/>
                <a:gd name="T58" fmla="*/ 70 w 138"/>
                <a:gd name="T59" fmla="*/ 54 h 164"/>
                <a:gd name="T60" fmla="*/ 66 w 138"/>
                <a:gd name="T61" fmla="*/ 61 h 164"/>
                <a:gd name="T62" fmla="*/ 88 w 138"/>
                <a:gd name="T63" fmla="*/ 73 h 164"/>
                <a:gd name="T64" fmla="*/ 105 w 138"/>
                <a:gd name="T65" fmla="*/ 95 h 164"/>
                <a:gd name="T66" fmla="*/ 117 w 138"/>
                <a:gd name="T67" fmla="*/ 112 h 164"/>
                <a:gd name="T68" fmla="*/ 132 w 138"/>
                <a:gd name="T69" fmla="*/ 126 h 164"/>
                <a:gd name="T70" fmla="*/ 138 w 138"/>
                <a:gd name="T71" fmla="*/ 139 h 164"/>
                <a:gd name="T72" fmla="*/ 137 w 138"/>
                <a:gd name="T73" fmla="*/ 157 h 164"/>
                <a:gd name="T74" fmla="*/ 137 w 138"/>
                <a:gd name="T75" fmla="*/ 15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8" h="164">
                  <a:moveTo>
                    <a:pt x="137" y="157"/>
                  </a:moveTo>
                  <a:lnTo>
                    <a:pt x="122" y="151"/>
                  </a:lnTo>
                  <a:lnTo>
                    <a:pt x="116" y="164"/>
                  </a:lnTo>
                  <a:lnTo>
                    <a:pt x="101" y="157"/>
                  </a:lnTo>
                  <a:lnTo>
                    <a:pt x="105" y="148"/>
                  </a:lnTo>
                  <a:lnTo>
                    <a:pt x="104" y="132"/>
                  </a:lnTo>
                  <a:lnTo>
                    <a:pt x="88" y="115"/>
                  </a:lnTo>
                  <a:lnTo>
                    <a:pt x="85" y="97"/>
                  </a:lnTo>
                  <a:lnTo>
                    <a:pt x="70" y="81"/>
                  </a:lnTo>
                  <a:lnTo>
                    <a:pt x="57" y="80"/>
                  </a:lnTo>
                  <a:lnTo>
                    <a:pt x="55" y="86"/>
                  </a:lnTo>
                  <a:lnTo>
                    <a:pt x="45" y="87"/>
                  </a:lnTo>
                  <a:lnTo>
                    <a:pt x="39" y="83"/>
                  </a:lnTo>
                  <a:lnTo>
                    <a:pt x="24" y="95"/>
                  </a:lnTo>
                  <a:lnTo>
                    <a:pt x="21" y="77"/>
                  </a:lnTo>
                  <a:lnTo>
                    <a:pt x="22" y="58"/>
                  </a:lnTo>
                  <a:lnTo>
                    <a:pt x="11" y="57"/>
                  </a:lnTo>
                  <a:lnTo>
                    <a:pt x="8" y="46"/>
                  </a:lnTo>
                  <a:lnTo>
                    <a:pt x="0" y="40"/>
                  </a:lnTo>
                  <a:lnTo>
                    <a:pt x="2" y="33"/>
                  </a:lnTo>
                  <a:lnTo>
                    <a:pt x="15" y="20"/>
                  </a:lnTo>
                  <a:lnTo>
                    <a:pt x="17" y="25"/>
                  </a:lnTo>
                  <a:lnTo>
                    <a:pt x="26" y="26"/>
                  </a:lnTo>
                  <a:lnTo>
                    <a:pt x="20" y="3"/>
                  </a:lnTo>
                  <a:lnTo>
                    <a:pt x="28" y="0"/>
                  </a:lnTo>
                  <a:lnTo>
                    <a:pt x="40" y="16"/>
                  </a:lnTo>
                  <a:lnTo>
                    <a:pt x="51" y="33"/>
                  </a:lnTo>
                  <a:lnTo>
                    <a:pt x="71" y="33"/>
                  </a:lnTo>
                  <a:lnTo>
                    <a:pt x="79" y="49"/>
                  </a:lnTo>
                  <a:lnTo>
                    <a:pt x="70" y="54"/>
                  </a:lnTo>
                  <a:lnTo>
                    <a:pt x="66" y="61"/>
                  </a:lnTo>
                  <a:lnTo>
                    <a:pt x="88" y="73"/>
                  </a:lnTo>
                  <a:lnTo>
                    <a:pt x="105" y="95"/>
                  </a:lnTo>
                  <a:lnTo>
                    <a:pt x="117" y="112"/>
                  </a:lnTo>
                  <a:lnTo>
                    <a:pt x="132" y="126"/>
                  </a:lnTo>
                  <a:lnTo>
                    <a:pt x="138" y="139"/>
                  </a:lnTo>
                  <a:lnTo>
                    <a:pt x="137" y="157"/>
                  </a:lnTo>
                  <a:lnTo>
                    <a:pt x="137" y="15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37" name="Freeform 138">
              <a:extLst>
                <a:ext uri="{FF2B5EF4-FFF2-40B4-BE49-F238E27FC236}">
                  <a16:creationId xmlns:a16="http://schemas.microsoft.com/office/drawing/2014/main" id="{CD299B7A-E65E-4C42-8709-5B0775B49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1813" y="3214618"/>
              <a:ext cx="40395" cy="55083"/>
            </a:xfrm>
            <a:custGeom>
              <a:avLst/>
              <a:gdLst>
                <a:gd name="T0" fmla="*/ 11 w 22"/>
                <a:gd name="T1" fmla="*/ 26 h 30"/>
                <a:gd name="T2" fmla="*/ 7 w 22"/>
                <a:gd name="T3" fmla="*/ 26 h 30"/>
                <a:gd name="T4" fmla="*/ 6 w 22"/>
                <a:gd name="T5" fmla="*/ 30 h 30"/>
                <a:gd name="T6" fmla="*/ 0 w 22"/>
                <a:gd name="T7" fmla="*/ 30 h 30"/>
                <a:gd name="T8" fmla="*/ 4 w 22"/>
                <a:gd name="T9" fmla="*/ 14 h 30"/>
                <a:gd name="T10" fmla="*/ 11 w 22"/>
                <a:gd name="T11" fmla="*/ 0 h 30"/>
                <a:gd name="T12" fmla="*/ 11 w 22"/>
                <a:gd name="T13" fmla="*/ 0 h 30"/>
                <a:gd name="T14" fmla="*/ 18 w 22"/>
                <a:gd name="T15" fmla="*/ 1 h 30"/>
                <a:gd name="T16" fmla="*/ 22 w 22"/>
                <a:gd name="T17" fmla="*/ 8 h 30"/>
                <a:gd name="T18" fmla="*/ 14 w 22"/>
                <a:gd name="T19" fmla="*/ 16 h 30"/>
                <a:gd name="T20" fmla="*/ 11 w 22"/>
                <a:gd name="T21" fmla="*/ 26 h 30"/>
                <a:gd name="T22" fmla="*/ 11 w 22"/>
                <a:gd name="T23" fmla="*/ 2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30">
                  <a:moveTo>
                    <a:pt x="11" y="26"/>
                  </a:moveTo>
                  <a:lnTo>
                    <a:pt x="7" y="26"/>
                  </a:lnTo>
                  <a:lnTo>
                    <a:pt x="6" y="30"/>
                  </a:lnTo>
                  <a:lnTo>
                    <a:pt x="0" y="30"/>
                  </a:lnTo>
                  <a:lnTo>
                    <a:pt x="4" y="1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8" y="1"/>
                  </a:lnTo>
                  <a:lnTo>
                    <a:pt x="22" y="8"/>
                  </a:lnTo>
                  <a:lnTo>
                    <a:pt x="14" y="16"/>
                  </a:lnTo>
                  <a:lnTo>
                    <a:pt x="11" y="26"/>
                  </a:lnTo>
                  <a:lnTo>
                    <a:pt x="11" y="2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38" name="Freeform 139">
              <a:extLst>
                <a:ext uri="{FF2B5EF4-FFF2-40B4-BE49-F238E27FC236}">
                  <a16:creationId xmlns:a16="http://schemas.microsoft.com/office/drawing/2014/main" id="{268E2CE2-5BE2-48BC-B6A9-692A7B242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1066" y="4127160"/>
              <a:ext cx="121184" cy="146888"/>
            </a:xfrm>
            <a:custGeom>
              <a:avLst/>
              <a:gdLst>
                <a:gd name="T0" fmla="*/ 51 w 66"/>
                <a:gd name="T1" fmla="*/ 16 h 80"/>
                <a:gd name="T2" fmla="*/ 51 w 66"/>
                <a:gd name="T3" fmla="*/ 21 h 80"/>
                <a:gd name="T4" fmla="*/ 52 w 66"/>
                <a:gd name="T5" fmla="*/ 31 h 80"/>
                <a:gd name="T6" fmla="*/ 48 w 66"/>
                <a:gd name="T7" fmla="*/ 39 h 80"/>
                <a:gd name="T8" fmla="*/ 53 w 66"/>
                <a:gd name="T9" fmla="*/ 44 h 80"/>
                <a:gd name="T10" fmla="*/ 58 w 66"/>
                <a:gd name="T11" fmla="*/ 45 h 80"/>
                <a:gd name="T12" fmla="*/ 65 w 66"/>
                <a:gd name="T13" fmla="*/ 54 h 80"/>
                <a:gd name="T14" fmla="*/ 66 w 66"/>
                <a:gd name="T15" fmla="*/ 61 h 80"/>
                <a:gd name="T16" fmla="*/ 64 w 66"/>
                <a:gd name="T17" fmla="*/ 63 h 80"/>
                <a:gd name="T18" fmla="*/ 63 w 66"/>
                <a:gd name="T19" fmla="*/ 79 h 80"/>
                <a:gd name="T20" fmla="*/ 59 w 66"/>
                <a:gd name="T21" fmla="*/ 80 h 80"/>
                <a:gd name="T22" fmla="*/ 42 w 66"/>
                <a:gd name="T23" fmla="*/ 70 h 80"/>
                <a:gd name="T24" fmla="*/ 26 w 66"/>
                <a:gd name="T25" fmla="*/ 56 h 80"/>
                <a:gd name="T26" fmla="*/ 12 w 66"/>
                <a:gd name="T27" fmla="*/ 45 h 80"/>
                <a:gd name="T28" fmla="*/ 0 w 66"/>
                <a:gd name="T29" fmla="*/ 33 h 80"/>
                <a:gd name="T30" fmla="*/ 5 w 66"/>
                <a:gd name="T31" fmla="*/ 27 h 80"/>
                <a:gd name="T32" fmla="*/ 5 w 66"/>
                <a:gd name="T33" fmla="*/ 21 h 80"/>
                <a:gd name="T34" fmla="*/ 14 w 66"/>
                <a:gd name="T35" fmla="*/ 11 h 80"/>
                <a:gd name="T36" fmla="*/ 21 w 66"/>
                <a:gd name="T37" fmla="*/ 3 h 80"/>
                <a:gd name="T38" fmla="*/ 25 w 66"/>
                <a:gd name="T39" fmla="*/ 2 h 80"/>
                <a:gd name="T40" fmla="*/ 29 w 66"/>
                <a:gd name="T41" fmla="*/ 0 h 80"/>
                <a:gd name="T42" fmla="*/ 36 w 66"/>
                <a:gd name="T43" fmla="*/ 11 h 80"/>
                <a:gd name="T44" fmla="*/ 35 w 66"/>
                <a:gd name="T45" fmla="*/ 19 h 80"/>
                <a:gd name="T46" fmla="*/ 38 w 66"/>
                <a:gd name="T47" fmla="*/ 23 h 80"/>
                <a:gd name="T48" fmla="*/ 43 w 66"/>
                <a:gd name="T49" fmla="*/ 23 h 80"/>
                <a:gd name="T50" fmla="*/ 46 w 66"/>
                <a:gd name="T51" fmla="*/ 15 h 80"/>
                <a:gd name="T52" fmla="*/ 51 w 66"/>
                <a:gd name="T53" fmla="*/ 16 h 80"/>
                <a:gd name="T54" fmla="*/ 51 w 66"/>
                <a:gd name="T55" fmla="*/ 1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" h="80">
                  <a:moveTo>
                    <a:pt x="51" y="16"/>
                  </a:moveTo>
                  <a:lnTo>
                    <a:pt x="51" y="21"/>
                  </a:lnTo>
                  <a:lnTo>
                    <a:pt x="52" y="31"/>
                  </a:lnTo>
                  <a:lnTo>
                    <a:pt x="48" y="39"/>
                  </a:lnTo>
                  <a:lnTo>
                    <a:pt x="53" y="44"/>
                  </a:lnTo>
                  <a:lnTo>
                    <a:pt x="58" y="45"/>
                  </a:lnTo>
                  <a:lnTo>
                    <a:pt x="65" y="54"/>
                  </a:lnTo>
                  <a:lnTo>
                    <a:pt x="66" y="61"/>
                  </a:lnTo>
                  <a:lnTo>
                    <a:pt x="64" y="63"/>
                  </a:lnTo>
                  <a:lnTo>
                    <a:pt x="63" y="79"/>
                  </a:lnTo>
                  <a:lnTo>
                    <a:pt x="59" y="80"/>
                  </a:lnTo>
                  <a:lnTo>
                    <a:pt x="42" y="70"/>
                  </a:lnTo>
                  <a:lnTo>
                    <a:pt x="26" y="56"/>
                  </a:lnTo>
                  <a:lnTo>
                    <a:pt x="12" y="45"/>
                  </a:lnTo>
                  <a:lnTo>
                    <a:pt x="0" y="33"/>
                  </a:lnTo>
                  <a:lnTo>
                    <a:pt x="5" y="27"/>
                  </a:lnTo>
                  <a:lnTo>
                    <a:pt x="5" y="21"/>
                  </a:lnTo>
                  <a:lnTo>
                    <a:pt x="14" y="11"/>
                  </a:lnTo>
                  <a:lnTo>
                    <a:pt x="21" y="3"/>
                  </a:lnTo>
                  <a:lnTo>
                    <a:pt x="25" y="2"/>
                  </a:lnTo>
                  <a:lnTo>
                    <a:pt x="29" y="0"/>
                  </a:lnTo>
                  <a:lnTo>
                    <a:pt x="36" y="11"/>
                  </a:lnTo>
                  <a:lnTo>
                    <a:pt x="35" y="19"/>
                  </a:lnTo>
                  <a:lnTo>
                    <a:pt x="38" y="23"/>
                  </a:lnTo>
                  <a:lnTo>
                    <a:pt x="43" y="23"/>
                  </a:lnTo>
                  <a:lnTo>
                    <a:pt x="46" y="15"/>
                  </a:lnTo>
                  <a:lnTo>
                    <a:pt x="51" y="16"/>
                  </a:lnTo>
                  <a:lnTo>
                    <a:pt x="51" y="1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39" name="Freeform 140">
              <a:extLst>
                <a:ext uri="{FF2B5EF4-FFF2-40B4-BE49-F238E27FC236}">
                  <a16:creationId xmlns:a16="http://schemas.microsoft.com/office/drawing/2014/main" id="{DC71FF26-DC0E-443A-9307-F7B17B8266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2684" y="3266029"/>
              <a:ext cx="477386" cy="473714"/>
            </a:xfrm>
            <a:custGeom>
              <a:avLst/>
              <a:gdLst>
                <a:gd name="T0" fmla="*/ 251 w 260"/>
                <a:gd name="T1" fmla="*/ 30 h 258"/>
                <a:gd name="T2" fmla="*/ 247 w 260"/>
                <a:gd name="T3" fmla="*/ 40 h 258"/>
                <a:gd name="T4" fmla="*/ 250 w 260"/>
                <a:gd name="T5" fmla="*/ 48 h 258"/>
                <a:gd name="T6" fmla="*/ 246 w 260"/>
                <a:gd name="T7" fmla="*/ 60 h 258"/>
                <a:gd name="T8" fmla="*/ 252 w 260"/>
                <a:gd name="T9" fmla="*/ 75 h 258"/>
                <a:gd name="T10" fmla="*/ 256 w 260"/>
                <a:gd name="T11" fmla="*/ 143 h 258"/>
                <a:gd name="T12" fmla="*/ 259 w 260"/>
                <a:gd name="T13" fmla="*/ 212 h 258"/>
                <a:gd name="T14" fmla="*/ 260 w 260"/>
                <a:gd name="T15" fmla="*/ 251 h 258"/>
                <a:gd name="T16" fmla="*/ 242 w 260"/>
                <a:gd name="T17" fmla="*/ 251 h 258"/>
                <a:gd name="T18" fmla="*/ 242 w 260"/>
                <a:gd name="T19" fmla="*/ 258 h 258"/>
                <a:gd name="T20" fmla="*/ 175 w 260"/>
                <a:gd name="T21" fmla="*/ 222 h 258"/>
                <a:gd name="T22" fmla="*/ 108 w 260"/>
                <a:gd name="T23" fmla="*/ 186 h 258"/>
                <a:gd name="T24" fmla="*/ 92 w 260"/>
                <a:gd name="T25" fmla="*/ 196 h 258"/>
                <a:gd name="T26" fmla="*/ 80 w 260"/>
                <a:gd name="T27" fmla="*/ 203 h 258"/>
                <a:gd name="T28" fmla="*/ 71 w 260"/>
                <a:gd name="T29" fmla="*/ 193 h 258"/>
                <a:gd name="T30" fmla="*/ 45 w 260"/>
                <a:gd name="T31" fmla="*/ 184 h 258"/>
                <a:gd name="T32" fmla="*/ 38 w 260"/>
                <a:gd name="T33" fmla="*/ 172 h 258"/>
                <a:gd name="T34" fmla="*/ 24 w 260"/>
                <a:gd name="T35" fmla="*/ 163 h 258"/>
                <a:gd name="T36" fmla="*/ 17 w 260"/>
                <a:gd name="T37" fmla="*/ 167 h 258"/>
                <a:gd name="T38" fmla="*/ 11 w 260"/>
                <a:gd name="T39" fmla="*/ 157 h 258"/>
                <a:gd name="T40" fmla="*/ 10 w 260"/>
                <a:gd name="T41" fmla="*/ 149 h 258"/>
                <a:gd name="T42" fmla="*/ 0 w 260"/>
                <a:gd name="T43" fmla="*/ 135 h 258"/>
                <a:gd name="T44" fmla="*/ 6 w 260"/>
                <a:gd name="T45" fmla="*/ 126 h 258"/>
                <a:gd name="T46" fmla="*/ 5 w 260"/>
                <a:gd name="T47" fmla="*/ 115 h 258"/>
                <a:gd name="T48" fmla="*/ 6 w 260"/>
                <a:gd name="T49" fmla="*/ 104 h 258"/>
                <a:gd name="T50" fmla="*/ 6 w 260"/>
                <a:gd name="T51" fmla="*/ 95 h 258"/>
                <a:gd name="T52" fmla="*/ 8 w 260"/>
                <a:gd name="T53" fmla="*/ 80 h 258"/>
                <a:gd name="T54" fmla="*/ 6 w 260"/>
                <a:gd name="T55" fmla="*/ 72 h 258"/>
                <a:gd name="T56" fmla="*/ 1 w 260"/>
                <a:gd name="T57" fmla="*/ 55 h 258"/>
                <a:gd name="T58" fmla="*/ 9 w 260"/>
                <a:gd name="T59" fmla="*/ 50 h 258"/>
                <a:gd name="T60" fmla="*/ 10 w 260"/>
                <a:gd name="T61" fmla="*/ 42 h 258"/>
                <a:gd name="T62" fmla="*/ 8 w 260"/>
                <a:gd name="T63" fmla="*/ 35 h 258"/>
                <a:gd name="T64" fmla="*/ 19 w 260"/>
                <a:gd name="T65" fmla="*/ 27 h 258"/>
                <a:gd name="T66" fmla="*/ 23 w 260"/>
                <a:gd name="T67" fmla="*/ 20 h 258"/>
                <a:gd name="T68" fmla="*/ 31 w 260"/>
                <a:gd name="T69" fmla="*/ 15 h 258"/>
                <a:gd name="T70" fmla="*/ 32 w 260"/>
                <a:gd name="T71" fmla="*/ 0 h 258"/>
                <a:gd name="T72" fmla="*/ 50 w 260"/>
                <a:gd name="T73" fmla="*/ 7 h 258"/>
                <a:gd name="T74" fmla="*/ 58 w 260"/>
                <a:gd name="T75" fmla="*/ 6 h 258"/>
                <a:gd name="T76" fmla="*/ 71 w 260"/>
                <a:gd name="T77" fmla="*/ 9 h 258"/>
                <a:gd name="T78" fmla="*/ 92 w 260"/>
                <a:gd name="T79" fmla="*/ 18 h 258"/>
                <a:gd name="T80" fmla="*/ 100 w 260"/>
                <a:gd name="T81" fmla="*/ 35 h 258"/>
                <a:gd name="T82" fmla="*/ 115 w 260"/>
                <a:gd name="T83" fmla="*/ 38 h 258"/>
                <a:gd name="T84" fmla="*/ 138 w 260"/>
                <a:gd name="T85" fmla="*/ 46 h 258"/>
                <a:gd name="T86" fmla="*/ 156 w 260"/>
                <a:gd name="T87" fmla="*/ 55 h 258"/>
                <a:gd name="T88" fmla="*/ 163 w 260"/>
                <a:gd name="T89" fmla="*/ 50 h 258"/>
                <a:gd name="T90" fmla="*/ 171 w 260"/>
                <a:gd name="T91" fmla="*/ 42 h 258"/>
                <a:gd name="T92" fmla="*/ 166 w 260"/>
                <a:gd name="T93" fmla="*/ 27 h 258"/>
                <a:gd name="T94" fmla="*/ 170 w 260"/>
                <a:gd name="T95" fmla="*/ 18 h 258"/>
                <a:gd name="T96" fmla="*/ 181 w 260"/>
                <a:gd name="T97" fmla="*/ 9 h 258"/>
                <a:gd name="T98" fmla="*/ 192 w 260"/>
                <a:gd name="T99" fmla="*/ 6 h 258"/>
                <a:gd name="T100" fmla="*/ 214 w 260"/>
                <a:gd name="T101" fmla="*/ 10 h 258"/>
                <a:gd name="T102" fmla="*/ 220 w 260"/>
                <a:gd name="T103" fmla="*/ 18 h 258"/>
                <a:gd name="T104" fmla="*/ 226 w 260"/>
                <a:gd name="T105" fmla="*/ 19 h 258"/>
                <a:gd name="T106" fmla="*/ 232 w 260"/>
                <a:gd name="T107" fmla="*/ 22 h 258"/>
                <a:gd name="T108" fmla="*/ 247 w 260"/>
                <a:gd name="T109" fmla="*/ 24 h 258"/>
                <a:gd name="T110" fmla="*/ 251 w 260"/>
                <a:gd name="T111" fmla="*/ 30 h 258"/>
                <a:gd name="T112" fmla="*/ 251 w 260"/>
                <a:gd name="T113" fmla="*/ 3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0" h="258">
                  <a:moveTo>
                    <a:pt x="251" y="30"/>
                  </a:moveTo>
                  <a:lnTo>
                    <a:pt x="247" y="40"/>
                  </a:lnTo>
                  <a:lnTo>
                    <a:pt x="250" y="48"/>
                  </a:lnTo>
                  <a:lnTo>
                    <a:pt x="246" y="60"/>
                  </a:lnTo>
                  <a:lnTo>
                    <a:pt x="252" y="75"/>
                  </a:lnTo>
                  <a:lnTo>
                    <a:pt x="256" y="143"/>
                  </a:lnTo>
                  <a:lnTo>
                    <a:pt x="259" y="212"/>
                  </a:lnTo>
                  <a:lnTo>
                    <a:pt x="260" y="251"/>
                  </a:lnTo>
                  <a:lnTo>
                    <a:pt x="242" y="251"/>
                  </a:lnTo>
                  <a:lnTo>
                    <a:pt x="242" y="258"/>
                  </a:lnTo>
                  <a:lnTo>
                    <a:pt x="175" y="222"/>
                  </a:lnTo>
                  <a:lnTo>
                    <a:pt x="108" y="186"/>
                  </a:lnTo>
                  <a:lnTo>
                    <a:pt x="92" y="196"/>
                  </a:lnTo>
                  <a:lnTo>
                    <a:pt x="80" y="203"/>
                  </a:lnTo>
                  <a:lnTo>
                    <a:pt x="71" y="193"/>
                  </a:lnTo>
                  <a:lnTo>
                    <a:pt x="45" y="184"/>
                  </a:lnTo>
                  <a:lnTo>
                    <a:pt x="38" y="172"/>
                  </a:lnTo>
                  <a:lnTo>
                    <a:pt x="24" y="163"/>
                  </a:lnTo>
                  <a:lnTo>
                    <a:pt x="17" y="167"/>
                  </a:lnTo>
                  <a:lnTo>
                    <a:pt x="11" y="157"/>
                  </a:lnTo>
                  <a:lnTo>
                    <a:pt x="10" y="149"/>
                  </a:lnTo>
                  <a:lnTo>
                    <a:pt x="0" y="135"/>
                  </a:lnTo>
                  <a:lnTo>
                    <a:pt x="6" y="126"/>
                  </a:lnTo>
                  <a:lnTo>
                    <a:pt x="5" y="115"/>
                  </a:lnTo>
                  <a:lnTo>
                    <a:pt x="6" y="104"/>
                  </a:lnTo>
                  <a:lnTo>
                    <a:pt x="6" y="95"/>
                  </a:lnTo>
                  <a:lnTo>
                    <a:pt x="8" y="80"/>
                  </a:lnTo>
                  <a:lnTo>
                    <a:pt x="6" y="72"/>
                  </a:lnTo>
                  <a:lnTo>
                    <a:pt x="1" y="55"/>
                  </a:lnTo>
                  <a:lnTo>
                    <a:pt x="9" y="50"/>
                  </a:lnTo>
                  <a:lnTo>
                    <a:pt x="10" y="42"/>
                  </a:lnTo>
                  <a:lnTo>
                    <a:pt x="8" y="35"/>
                  </a:lnTo>
                  <a:lnTo>
                    <a:pt x="19" y="27"/>
                  </a:lnTo>
                  <a:lnTo>
                    <a:pt x="23" y="20"/>
                  </a:lnTo>
                  <a:lnTo>
                    <a:pt x="31" y="15"/>
                  </a:lnTo>
                  <a:lnTo>
                    <a:pt x="32" y="0"/>
                  </a:lnTo>
                  <a:lnTo>
                    <a:pt x="50" y="7"/>
                  </a:lnTo>
                  <a:lnTo>
                    <a:pt x="58" y="6"/>
                  </a:lnTo>
                  <a:lnTo>
                    <a:pt x="71" y="9"/>
                  </a:lnTo>
                  <a:lnTo>
                    <a:pt x="92" y="18"/>
                  </a:lnTo>
                  <a:lnTo>
                    <a:pt x="100" y="35"/>
                  </a:lnTo>
                  <a:lnTo>
                    <a:pt x="115" y="38"/>
                  </a:lnTo>
                  <a:lnTo>
                    <a:pt x="138" y="46"/>
                  </a:lnTo>
                  <a:lnTo>
                    <a:pt x="156" y="55"/>
                  </a:lnTo>
                  <a:lnTo>
                    <a:pt x="163" y="50"/>
                  </a:lnTo>
                  <a:lnTo>
                    <a:pt x="171" y="42"/>
                  </a:lnTo>
                  <a:lnTo>
                    <a:pt x="166" y="27"/>
                  </a:lnTo>
                  <a:lnTo>
                    <a:pt x="170" y="18"/>
                  </a:lnTo>
                  <a:lnTo>
                    <a:pt x="181" y="9"/>
                  </a:lnTo>
                  <a:lnTo>
                    <a:pt x="192" y="6"/>
                  </a:lnTo>
                  <a:lnTo>
                    <a:pt x="214" y="10"/>
                  </a:lnTo>
                  <a:lnTo>
                    <a:pt x="220" y="18"/>
                  </a:lnTo>
                  <a:lnTo>
                    <a:pt x="226" y="19"/>
                  </a:lnTo>
                  <a:lnTo>
                    <a:pt x="232" y="22"/>
                  </a:lnTo>
                  <a:lnTo>
                    <a:pt x="247" y="24"/>
                  </a:lnTo>
                  <a:lnTo>
                    <a:pt x="251" y="30"/>
                  </a:lnTo>
                  <a:lnTo>
                    <a:pt x="251" y="3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40" name="Freeform 141">
              <a:extLst>
                <a:ext uri="{FF2B5EF4-FFF2-40B4-BE49-F238E27FC236}">
                  <a16:creationId xmlns:a16="http://schemas.microsoft.com/office/drawing/2014/main" id="{9EFDA4FA-67F6-456C-BD65-2553A5E5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2954" y="4081257"/>
              <a:ext cx="66099" cy="134034"/>
            </a:xfrm>
            <a:custGeom>
              <a:avLst/>
              <a:gdLst>
                <a:gd name="T0" fmla="*/ 28 w 36"/>
                <a:gd name="T1" fmla="*/ 69 h 73"/>
                <a:gd name="T2" fmla="*/ 13 w 36"/>
                <a:gd name="T3" fmla="*/ 73 h 73"/>
                <a:gd name="T4" fmla="*/ 5 w 36"/>
                <a:gd name="T5" fmla="*/ 59 h 73"/>
                <a:gd name="T6" fmla="*/ 0 w 36"/>
                <a:gd name="T7" fmla="*/ 31 h 73"/>
                <a:gd name="T8" fmla="*/ 6 w 36"/>
                <a:gd name="T9" fmla="*/ 0 h 73"/>
                <a:gd name="T10" fmla="*/ 19 w 36"/>
                <a:gd name="T11" fmla="*/ 10 h 73"/>
                <a:gd name="T12" fmla="*/ 27 w 36"/>
                <a:gd name="T13" fmla="*/ 24 h 73"/>
                <a:gd name="T14" fmla="*/ 36 w 36"/>
                <a:gd name="T15" fmla="*/ 44 h 73"/>
                <a:gd name="T16" fmla="*/ 34 w 36"/>
                <a:gd name="T17" fmla="*/ 64 h 73"/>
                <a:gd name="T18" fmla="*/ 28 w 36"/>
                <a:gd name="T19" fmla="*/ 69 h 73"/>
                <a:gd name="T20" fmla="*/ 28 w 36"/>
                <a:gd name="T21" fmla="*/ 69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73">
                  <a:moveTo>
                    <a:pt x="28" y="69"/>
                  </a:moveTo>
                  <a:lnTo>
                    <a:pt x="13" y="73"/>
                  </a:lnTo>
                  <a:lnTo>
                    <a:pt x="5" y="59"/>
                  </a:lnTo>
                  <a:lnTo>
                    <a:pt x="0" y="31"/>
                  </a:lnTo>
                  <a:lnTo>
                    <a:pt x="6" y="0"/>
                  </a:lnTo>
                  <a:lnTo>
                    <a:pt x="19" y="10"/>
                  </a:lnTo>
                  <a:lnTo>
                    <a:pt x="27" y="24"/>
                  </a:lnTo>
                  <a:lnTo>
                    <a:pt x="36" y="44"/>
                  </a:lnTo>
                  <a:lnTo>
                    <a:pt x="34" y="64"/>
                  </a:lnTo>
                  <a:lnTo>
                    <a:pt x="28" y="69"/>
                  </a:lnTo>
                  <a:lnTo>
                    <a:pt x="28" y="6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41" name="Freeform 142">
              <a:extLst>
                <a:ext uri="{FF2B5EF4-FFF2-40B4-BE49-F238E27FC236}">
                  <a16:creationId xmlns:a16="http://schemas.microsoft.com/office/drawing/2014/main" id="{79D8CFD4-2C95-41FC-B2FF-F8BFC2357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4137" y="5425283"/>
              <a:ext cx="69772" cy="69773"/>
            </a:xfrm>
            <a:custGeom>
              <a:avLst/>
              <a:gdLst>
                <a:gd name="T0" fmla="*/ 16 w 38"/>
                <a:gd name="T1" fmla="*/ 36 h 38"/>
                <a:gd name="T2" fmla="*/ 10 w 38"/>
                <a:gd name="T3" fmla="*/ 38 h 38"/>
                <a:gd name="T4" fmla="*/ 0 w 38"/>
                <a:gd name="T5" fmla="*/ 23 h 38"/>
                <a:gd name="T6" fmla="*/ 9 w 38"/>
                <a:gd name="T7" fmla="*/ 11 h 38"/>
                <a:gd name="T8" fmla="*/ 19 w 38"/>
                <a:gd name="T9" fmla="*/ 4 h 38"/>
                <a:gd name="T10" fmla="*/ 27 w 38"/>
                <a:gd name="T11" fmla="*/ 0 h 38"/>
                <a:gd name="T12" fmla="*/ 33 w 38"/>
                <a:gd name="T13" fmla="*/ 6 h 38"/>
                <a:gd name="T14" fmla="*/ 38 w 38"/>
                <a:gd name="T15" fmla="*/ 12 h 38"/>
                <a:gd name="T16" fmla="*/ 33 w 38"/>
                <a:gd name="T17" fmla="*/ 21 h 38"/>
                <a:gd name="T18" fmla="*/ 29 w 38"/>
                <a:gd name="T19" fmla="*/ 27 h 38"/>
                <a:gd name="T20" fmla="*/ 20 w 38"/>
                <a:gd name="T21" fmla="*/ 30 h 38"/>
                <a:gd name="T22" fmla="*/ 16 w 38"/>
                <a:gd name="T23" fmla="*/ 36 h 38"/>
                <a:gd name="T24" fmla="*/ 16 w 38"/>
                <a:gd name="T25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8">
                  <a:moveTo>
                    <a:pt x="16" y="36"/>
                  </a:moveTo>
                  <a:lnTo>
                    <a:pt x="10" y="38"/>
                  </a:lnTo>
                  <a:lnTo>
                    <a:pt x="0" y="23"/>
                  </a:lnTo>
                  <a:lnTo>
                    <a:pt x="9" y="11"/>
                  </a:lnTo>
                  <a:lnTo>
                    <a:pt x="19" y="4"/>
                  </a:lnTo>
                  <a:lnTo>
                    <a:pt x="27" y="0"/>
                  </a:lnTo>
                  <a:lnTo>
                    <a:pt x="33" y="6"/>
                  </a:lnTo>
                  <a:lnTo>
                    <a:pt x="38" y="12"/>
                  </a:lnTo>
                  <a:lnTo>
                    <a:pt x="33" y="21"/>
                  </a:lnTo>
                  <a:lnTo>
                    <a:pt x="29" y="27"/>
                  </a:lnTo>
                  <a:lnTo>
                    <a:pt x="20" y="30"/>
                  </a:lnTo>
                  <a:lnTo>
                    <a:pt x="16" y="36"/>
                  </a:lnTo>
                  <a:lnTo>
                    <a:pt x="16" y="3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42" name="Freeform 143">
              <a:extLst>
                <a:ext uri="{FF2B5EF4-FFF2-40B4-BE49-F238E27FC236}">
                  <a16:creationId xmlns:a16="http://schemas.microsoft.com/office/drawing/2014/main" id="{01105C8E-CF3D-42B9-863E-93820B981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1575" y="2472834"/>
              <a:ext cx="145050" cy="80788"/>
            </a:xfrm>
            <a:custGeom>
              <a:avLst/>
              <a:gdLst>
                <a:gd name="T0" fmla="*/ 76 w 79"/>
                <a:gd name="T1" fmla="*/ 13 h 44"/>
                <a:gd name="T2" fmla="*/ 79 w 79"/>
                <a:gd name="T3" fmla="*/ 21 h 44"/>
                <a:gd name="T4" fmla="*/ 69 w 79"/>
                <a:gd name="T5" fmla="*/ 27 h 44"/>
                <a:gd name="T6" fmla="*/ 68 w 79"/>
                <a:gd name="T7" fmla="*/ 38 h 44"/>
                <a:gd name="T8" fmla="*/ 53 w 79"/>
                <a:gd name="T9" fmla="*/ 44 h 44"/>
                <a:gd name="T10" fmla="*/ 39 w 79"/>
                <a:gd name="T11" fmla="*/ 44 h 44"/>
                <a:gd name="T12" fmla="*/ 35 w 79"/>
                <a:gd name="T13" fmla="*/ 38 h 44"/>
                <a:gd name="T14" fmla="*/ 28 w 79"/>
                <a:gd name="T15" fmla="*/ 37 h 44"/>
                <a:gd name="T16" fmla="*/ 26 w 79"/>
                <a:gd name="T17" fmla="*/ 33 h 44"/>
                <a:gd name="T18" fmla="*/ 27 w 79"/>
                <a:gd name="T19" fmla="*/ 27 h 44"/>
                <a:gd name="T20" fmla="*/ 20 w 79"/>
                <a:gd name="T21" fmla="*/ 24 h 44"/>
                <a:gd name="T22" fmla="*/ 5 w 79"/>
                <a:gd name="T23" fmla="*/ 21 h 44"/>
                <a:gd name="T24" fmla="*/ 0 w 79"/>
                <a:gd name="T25" fmla="*/ 6 h 44"/>
                <a:gd name="T26" fmla="*/ 15 w 79"/>
                <a:gd name="T27" fmla="*/ 1 h 44"/>
                <a:gd name="T28" fmla="*/ 39 w 79"/>
                <a:gd name="T29" fmla="*/ 2 h 44"/>
                <a:gd name="T30" fmla="*/ 52 w 79"/>
                <a:gd name="T31" fmla="*/ 0 h 44"/>
                <a:gd name="T32" fmla="*/ 54 w 79"/>
                <a:gd name="T33" fmla="*/ 4 h 44"/>
                <a:gd name="T34" fmla="*/ 62 w 79"/>
                <a:gd name="T35" fmla="*/ 5 h 44"/>
                <a:gd name="T36" fmla="*/ 76 w 79"/>
                <a:gd name="T37" fmla="*/ 13 h 44"/>
                <a:gd name="T38" fmla="*/ 76 w 79"/>
                <a:gd name="T39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9" h="44">
                  <a:moveTo>
                    <a:pt x="76" y="13"/>
                  </a:moveTo>
                  <a:lnTo>
                    <a:pt x="79" y="21"/>
                  </a:lnTo>
                  <a:lnTo>
                    <a:pt x="69" y="27"/>
                  </a:lnTo>
                  <a:lnTo>
                    <a:pt x="68" y="38"/>
                  </a:lnTo>
                  <a:lnTo>
                    <a:pt x="53" y="44"/>
                  </a:lnTo>
                  <a:lnTo>
                    <a:pt x="39" y="44"/>
                  </a:lnTo>
                  <a:lnTo>
                    <a:pt x="35" y="38"/>
                  </a:lnTo>
                  <a:lnTo>
                    <a:pt x="28" y="37"/>
                  </a:lnTo>
                  <a:lnTo>
                    <a:pt x="26" y="33"/>
                  </a:lnTo>
                  <a:lnTo>
                    <a:pt x="27" y="27"/>
                  </a:lnTo>
                  <a:lnTo>
                    <a:pt x="20" y="24"/>
                  </a:lnTo>
                  <a:lnTo>
                    <a:pt x="5" y="21"/>
                  </a:lnTo>
                  <a:lnTo>
                    <a:pt x="0" y="6"/>
                  </a:lnTo>
                  <a:lnTo>
                    <a:pt x="15" y="1"/>
                  </a:lnTo>
                  <a:lnTo>
                    <a:pt x="39" y="2"/>
                  </a:lnTo>
                  <a:lnTo>
                    <a:pt x="52" y="0"/>
                  </a:lnTo>
                  <a:lnTo>
                    <a:pt x="54" y="4"/>
                  </a:lnTo>
                  <a:lnTo>
                    <a:pt x="62" y="5"/>
                  </a:lnTo>
                  <a:lnTo>
                    <a:pt x="76" y="13"/>
                  </a:lnTo>
                  <a:lnTo>
                    <a:pt x="76" y="1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43" name="Freeform 144">
              <a:extLst>
                <a:ext uri="{FF2B5EF4-FFF2-40B4-BE49-F238E27FC236}">
                  <a16:creationId xmlns:a16="http://schemas.microsoft.com/office/drawing/2014/main" id="{655EB10E-4DCA-406E-82AD-24ACC468D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7829" y="2680315"/>
              <a:ext cx="12853" cy="23870"/>
            </a:xfrm>
            <a:custGeom>
              <a:avLst/>
              <a:gdLst>
                <a:gd name="T0" fmla="*/ 7 w 7"/>
                <a:gd name="T1" fmla="*/ 13 h 13"/>
                <a:gd name="T2" fmla="*/ 3 w 7"/>
                <a:gd name="T3" fmla="*/ 13 h 13"/>
                <a:gd name="T4" fmla="*/ 0 w 7"/>
                <a:gd name="T5" fmla="*/ 11 h 13"/>
                <a:gd name="T6" fmla="*/ 0 w 7"/>
                <a:gd name="T7" fmla="*/ 1 h 13"/>
                <a:gd name="T8" fmla="*/ 4 w 7"/>
                <a:gd name="T9" fmla="*/ 0 h 13"/>
                <a:gd name="T10" fmla="*/ 7 w 7"/>
                <a:gd name="T11" fmla="*/ 5 h 13"/>
                <a:gd name="T12" fmla="*/ 7 w 7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3">
                  <a:moveTo>
                    <a:pt x="7" y="13"/>
                  </a:moveTo>
                  <a:lnTo>
                    <a:pt x="3" y="13"/>
                  </a:lnTo>
                  <a:lnTo>
                    <a:pt x="0" y="11"/>
                  </a:lnTo>
                  <a:lnTo>
                    <a:pt x="0" y="1"/>
                  </a:lnTo>
                  <a:lnTo>
                    <a:pt x="4" y="0"/>
                  </a:lnTo>
                  <a:lnTo>
                    <a:pt x="7" y="5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44" name="Freeform 145">
              <a:extLst>
                <a:ext uri="{FF2B5EF4-FFF2-40B4-BE49-F238E27FC236}">
                  <a16:creationId xmlns:a16="http://schemas.microsoft.com/office/drawing/2014/main" id="{F29E480E-67D9-4022-86A8-12E71A6A67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9739" y="2421423"/>
              <a:ext cx="183611" cy="75280"/>
            </a:xfrm>
            <a:custGeom>
              <a:avLst/>
              <a:gdLst>
                <a:gd name="T0" fmla="*/ 83 w 100"/>
                <a:gd name="T1" fmla="*/ 9 h 41"/>
                <a:gd name="T2" fmla="*/ 90 w 100"/>
                <a:gd name="T3" fmla="*/ 12 h 41"/>
                <a:gd name="T4" fmla="*/ 93 w 100"/>
                <a:gd name="T5" fmla="*/ 21 h 41"/>
                <a:gd name="T6" fmla="*/ 100 w 100"/>
                <a:gd name="T7" fmla="*/ 32 h 41"/>
                <a:gd name="T8" fmla="*/ 86 w 100"/>
                <a:gd name="T9" fmla="*/ 38 h 41"/>
                <a:gd name="T10" fmla="*/ 77 w 100"/>
                <a:gd name="T11" fmla="*/ 41 h 41"/>
                <a:gd name="T12" fmla="*/ 63 w 100"/>
                <a:gd name="T13" fmla="*/ 33 h 41"/>
                <a:gd name="T14" fmla="*/ 55 w 100"/>
                <a:gd name="T15" fmla="*/ 32 h 41"/>
                <a:gd name="T16" fmla="*/ 53 w 100"/>
                <a:gd name="T17" fmla="*/ 28 h 41"/>
                <a:gd name="T18" fmla="*/ 40 w 100"/>
                <a:gd name="T19" fmla="*/ 30 h 41"/>
                <a:gd name="T20" fmla="*/ 16 w 100"/>
                <a:gd name="T21" fmla="*/ 29 h 41"/>
                <a:gd name="T22" fmla="*/ 1 w 100"/>
                <a:gd name="T23" fmla="*/ 34 h 41"/>
                <a:gd name="T24" fmla="*/ 0 w 100"/>
                <a:gd name="T25" fmla="*/ 21 h 41"/>
                <a:gd name="T26" fmla="*/ 5 w 100"/>
                <a:gd name="T27" fmla="*/ 9 h 41"/>
                <a:gd name="T28" fmla="*/ 17 w 100"/>
                <a:gd name="T29" fmla="*/ 4 h 41"/>
                <a:gd name="T30" fmla="*/ 30 w 100"/>
                <a:gd name="T31" fmla="*/ 17 h 41"/>
                <a:gd name="T32" fmla="*/ 40 w 100"/>
                <a:gd name="T33" fmla="*/ 16 h 41"/>
                <a:gd name="T34" fmla="*/ 41 w 100"/>
                <a:gd name="T35" fmla="*/ 3 h 41"/>
                <a:gd name="T36" fmla="*/ 52 w 100"/>
                <a:gd name="T37" fmla="*/ 0 h 41"/>
                <a:gd name="T38" fmla="*/ 58 w 100"/>
                <a:gd name="T39" fmla="*/ 2 h 41"/>
                <a:gd name="T40" fmla="*/ 72 w 100"/>
                <a:gd name="T41" fmla="*/ 9 h 41"/>
                <a:gd name="T42" fmla="*/ 83 w 100"/>
                <a:gd name="T43" fmla="*/ 9 h 41"/>
                <a:gd name="T44" fmla="*/ 83 w 100"/>
                <a:gd name="T4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0" h="41">
                  <a:moveTo>
                    <a:pt x="83" y="9"/>
                  </a:moveTo>
                  <a:lnTo>
                    <a:pt x="90" y="12"/>
                  </a:lnTo>
                  <a:lnTo>
                    <a:pt x="93" y="21"/>
                  </a:lnTo>
                  <a:lnTo>
                    <a:pt x="100" y="32"/>
                  </a:lnTo>
                  <a:lnTo>
                    <a:pt x="86" y="38"/>
                  </a:lnTo>
                  <a:lnTo>
                    <a:pt x="77" y="41"/>
                  </a:lnTo>
                  <a:lnTo>
                    <a:pt x="63" y="33"/>
                  </a:lnTo>
                  <a:lnTo>
                    <a:pt x="55" y="32"/>
                  </a:lnTo>
                  <a:lnTo>
                    <a:pt x="53" y="28"/>
                  </a:lnTo>
                  <a:lnTo>
                    <a:pt x="40" y="30"/>
                  </a:lnTo>
                  <a:lnTo>
                    <a:pt x="16" y="29"/>
                  </a:lnTo>
                  <a:lnTo>
                    <a:pt x="1" y="34"/>
                  </a:lnTo>
                  <a:lnTo>
                    <a:pt x="0" y="21"/>
                  </a:lnTo>
                  <a:lnTo>
                    <a:pt x="5" y="9"/>
                  </a:lnTo>
                  <a:lnTo>
                    <a:pt x="17" y="4"/>
                  </a:lnTo>
                  <a:lnTo>
                    <a:pt x="30" y="17"/>
                  </a:lnTo>
                  <a:lnTo>
                    <a:pt x="40" y="16"/>
                  </a:lnTo>
                  <a:lnTo>
                    <a:pt x="41" y="3"/>
                  </a:lnTo>
                  <a:lnTo>
                    <a:pt x="52" y="0"/>
                  </a:lnTo>
                  <a:lnTo>
                    <a:pt x="58" y="2"/>
                  </a:lnTo>
                  <a:lnTo>
                    <a:pt x="72" y="9"/>
                  </a:lnTo>
                  <a:lnTo>
                    <a:pt x="83" y="9"/>
                  </a:lnTo>
                  <a:lnTo>
                    <a:pt x="83" y="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45" name="Freeform 146">
              <a:extLst>
                <a:ext uri="{FF2B5EF4-FFF2-40B4-BE49-F238E27FC236}">
                  <a16:creationId xmlns:a16="http://schemas.microsoft.com/office/drawing/2014/main" id="{BB851420-6F18-48E7-9BD2-969A7E78A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9489" y="3176061"/>
              <a:ext cx="481058" cy="499419"/>
            </a:xfrm>
            <a:custGeom>
              <a:avLst/>
              <a:gdLst>
                <a:gd name="T0" fmla="*/ 252 w 262"/>
                <a:gd name="T1" fmla="*/ 23 h 272"/>
                <a:gd name="T2" fmla="*/ 259 w 262"/>
                <a:gd name="T3" fmla="*/ 55 h 272"/>
                <a:gd name="T4" fmla="*/ 259 w 262"/>
                <a:gd name="T5" fmla="*/ 67 h 272"/>
                <a:gd name="T6" fmla="*/ 231 w 262"/>
                <a:gd name="T7" fmla="*/ 76 h 272"/>
                <a:gd name="T8" fmla="*/ 221 w 262"/>
                <a:gd name="T9" fmla="*/ 92 h 272"/>
                <a:gd name="T10" fmla="*/ 196 w 262"/>
                <a:gd name="T11" fmla="*/ 109 h 272"/>
                <a:gd name="T12" fmla="*/ 167 w 262"/>
                <a:gd name="T13" fmla="*/ 118 h 272"/>
                <a:gd name="T14" fmla="*/ 140 w 262"/>
                <a:gd name="T15" fmla="*/ 154 h 272"/>
                <a:gd name="T16" fmla="*/ 137 w 262"/>
                <a:gd name="T17" fmla="*/ 164 h 272"/>
                <a:gd name="T18" fmla="*/ 122 w 262"/>
                <a:gd name="T19" fmla="*/ 169 h 272"/>
                <a:gd name="T20" fmla="*/ 109 w 262"/>
                <a:gd name="T21" fmla="*/ 166 h 272"/>
                <a:gd name="T22" fmla="*/ 90 w 262"/>
                <a:gd name="T23" fmla="*/ 184 h 272"/>
                <a:gd name="T24" fmla="*/ 76 w 262"/>
                <a:gd name="T25" fmla="*/ 209 h 272"/>
                <a:gd name="T26" fmla="*/ 47 w 262"/>
                <a:gd name="T27" fmla="*/ 255 h 272"/>
                <a:gd name="T28" fmla="*/ 38 w 262"/>
                <a:gd name="T29" fmla="*/ 271 h 272"/>
                <a:gd name="T30" fmla="*/ 0 w 262"/>
                <a:gd name="T31" fmla="*/ 272 h 272"/>
                <a:gd name="T32" fmla="*/ 8 w 262"/>
                <a:gd name="T33" fmla="*/ 258 h 272"/>
                <a:gd name="T34" fmla="*/ 13 w 262"/>
                <a:gd name="T35" fmla="*/ 242 h 272"/>
                <a:gd name="T36" fmla="*/ 28 w 262"/>
                <a:gd name="T37" fmla="*/ 217 h 272"/>
                <a:gd name="T38" fmla="*/ 38 w 262"/>
                <a:gd name="T39" fmla="*/ 203 h 272"/>
                <a:gd name="T40" fmla="*/ 45 w 262"/>
                <a:gd name="T41" fmla="*/ 181 h 272"/>
                <a:gd name="T42" fmla="*/ 67 w 262"/>
                <a:gd name="T43" fmla="*/ 155 h 272"/>
                <a:gd name="T44" fmla="*/ 76 w 262"/>
                <a:gd name="T45" fmla="*/ 147 h 272"/>
                <a:gd name="T46" fmla="*/ 104 w 262"/>
                <a:gd name="T47" fmla="*/ 132 h 272"/>
                <a:gd name="T48" fmla="*/ 126 w 262"/>
                <a:gd name="T49" fmla="*/ 110 h 272"/>
                <a:gd name="T50" fmla="*/ 129 w 262"/>
                <a:gd name="T51" fmla="*/ 70 h 272"/>
                <a:gd name="T52" fmla="*/ 142 w 262"/>
                <a:gd name="T53" fmla="*/ 48 h 272"/>
                <a:gd name="T54" fmla="*/ 170 w 262"/>
                <a:gd name="T55" fmla="*/ 31 h 272"/>
                <a:gd name="T56" fmla="*/ 187 w 262"/>
                <a:gd name="T57" fmla="*/ 0 h 272"/>
                <a:gd name="T58" fmla="*/ 207 w 262"/>
                <a:gd name="T59" fmla="*/ 8 h 272"/>
                <a:gd name="T60" fmla="*/ 239 w 262"/>
                <a:gd name="T61" fmla="*/ 11 h 272"/>
                <a:gd name="T62" fmla="*/ 246 w 262"/>
                <a:gd name="T63" fmla="*/ 11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2" h="272">
                  <a:moveTo>
                    <a:pt x="246" y="11"/>
                  </a:moveTo>
                  <a:lnTo>
                    <a:pt x="252" y="23"/>
                  </a:lnTo>
                  <a:lnTo>
                    <a:pt x="253" y="35"/>
                  </a:lnTo>
                  <a:lnTo>
                    <a:pt x="259" y="55"/>
                  </a:lnTo>
                  <a:lnTo>
                    <a:pt x="262" y="59"/>
                  </a:lnTo>
                  <a:lnTo>
                    <a:pt x="259" y="67"/>
                  </a:lnTo>
                  <a:lnTo>
                    <a:pt x="239" y="69"/>
                  </a:lnTo>
                  <a:lnTo>
                    <a:pt x="231" y="76"/>
                  </a:lnTo>
                  <a:lnTo>
                    <a:pt x="222" y="78"/>
                  </a:lnTo>
                  <a:lnTo>
                    <a:pt x="221" y="92"/>
                  </a:lnTo>
                  <a:lnTo>
                    <a:pt x="202" y="100"/>
                  </a:lnTo>
                  <a:lnTo>
                    <a:pt x="196" y="109"/>
                  </a:lnTo>
                  <a:lnTo>
                    <a:pt x="182" y="115"/>
                  </a:lnTo>
                  <a:lnTo>
                    <a:pt x="167" y="118"/>
                  </a:lnTo>
                  <a:lnTo>
                    <a:pt x="140" y="132"/>
                  </a:lnTo>
                  <a:lnTo>
                    <a:pt x="140" y="154"/>
                  </a:lnTo>
                  <a:lnTo>
                    <a:pt x="137" y="154"/>
                  </a:lnTo>
                  <a:lnTo>
                    <a:pt x="137" y="164"/>
                  </a:lnTo>
                  <a:lnTo>
                    <a:pt x="127" y="165"/>
                  </a:lnTo>
                  <a:lnTo>
                    <a:pt x="122" y="169"/>
                  </a:lnTo>
                  <a:lnTo>
                    <a:pt x="115" y="169"/>
                  </a:lnTo>
                  <a:lnTo>
                    <a:pt x="109" y="166"/>
                  </a:lnTo>
                  <a:lnTo>
                    <a:pt x="95" y="169"/>
                  </a:lnTo>
                  <a:lnTo>
                    <a:pt x="90" y="184"/>
                  </a:lnTo>
                  <a:lnTo>
                    <a:pt x="84" y="185"/>
                  </a:lnTo>
                  <a:lnTo>
                    <a:pt x="76" y="209"/>
                  </a:lnTo>
                  <a:lnTo>
                    <a:pt x="53" y="229"/>
                  </a:lnTo>
                  <a:lnTo>
                    <a:pt x="47" y="255"/>
                  </a:lnTo>
                  <a:lnTo>
                    <a:pt x="39" y="264"/>
                  </a:lnTo>
                  <a:lnTo>
                    <a:pt x="38" y="271"/>
                  </a:lnTo>
                  <a:lnTo>
                    <a:pt x="1" y="272"/>
                  </a:lnTo>
                  <a:lnTo>
                    <a:pt x="0" y="272"/>
                  </a:lnTo>
                  <a:lnTo>
                    <a:pt x="1" y="264"/>
                  </a:lnTo>
                  <a:lnTo>
                    <a:pt x="8" y="258"/>
                  </a:lnTo>
                  <a:lnTo>
                    <a:pt x="13" y="249"/>
                  </a:lnTo>
                  <a:lnTo>
                    <a:pt x="13" y="242"/>
                  </a:lnTo>
                  <a:lnTo>
                    <a:pt x="19" y="229"/>
                  </a:lnTo>
                  <a:lnTo>
                    <a:pt x="28" y="217"/>
                  </a:lnTo>
                  <a:lnTo>
                    <a:pt x="33" y="214"/>
                  </a:lnTo>
                  <a:lnTo>
                    <a:pt x="38" y="203"/>
                  </a:lnTo>
                  <a:lnTo>
                    <a:pt x="39" y="192"/>
                  </a:lnTo>
                  <a:lnTo>
                    <a:pt x="45" y="181"/>
                  </a:lnTo>
                  <a:lnTo>
                    <a:pt x="56" y="174"/>
                  </a:lnTo>
                  <a:lnTo>
                    <a:pt x="67" y="155"/>
                  </a:lnTo>
                  <a:lnTo>
                    <a:pt x="68" y="154"/>
                  </a:lnTo>
                  <a:lnTo>
                    <a:pt x="76" y="147"/>
                  </a:lnTo>
                  <a:lnTo>
                    <a:pt x="91" y="144"/>
                  </a:lnTo>
                  <a:lnTo>
                    <a:pt x="104" y="132"/>
                  </a:lnTo>
                  <a:lnTo>
                    <a:pt x="112" y="127"/>
                  </a:lnTo>
                  <a:lnTo>
                    <a:pt x="126" y="110"/>
                  </a:lnTo>
                  <a:lnTo>
                    <a:pt x="122" y="87"/>
                  </a:lnTo>
                  <a:lnTo>
                    <a:pt x="129" y="70"/>
                  </a:lnTo>
                  <a:lnTo>
                    <a:pt x="132" y="61"/>
                  </a:lnTo>
                  <a:lnTo>
                    <a:pt x="142" y="48"/>
                  </a:lnTo>
                  <a:lnTo>
                    <a:pt x="159" y="39"/>
                  </a:lnTo>
                  <a:lnTo>
                    <a:pt x="170" y="31"/>
                  </a:lnTo>
                  <a:lnTo>
                    <a:pt x="182" y="12"/>
                  </a:lnTo>
                  <a:lnTo>
                    <a:pt x="187" y="0"/>
                  </a:lnTo>
                  <a:lnTo>
                    <a:pt x="199" y="0"/>
                  </a:lnTo>
                  <a:lnTo>
                    <a:pt x="207" y="8"/>
                  </a:lnTo>
                  <a:lnTo>
                    <a:pt x="223" y="7"/>
                  </a:lnTo>
                  <a:lnTo>
                    <a:pt x="239" y="11"/>
                  </a:lnTo>
                  <a:lnTo>
                    <a:pt x="246" y="11"/>
                  </a:lnTo>
                  <a:lnTo>
                    <a:pt x="246" y="1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46" name="Freeform 147">
              <a:extLst>
                <a:ext uri="{FF2B5EF4-FFF2-40B4-BE49-F238E27FC236}">
                  <a16:creationId xmlns:a16="http://schemas.microsoft.com/office/drawing/2014/main" id="{3601306B-1E34-4D75-B9C2-475458FFD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5185" y="2737234"/>
              <a:ext cx="100985" cy="100985"/>
            </a:xfrm>
            <a:custGeom>
              <a:avLst/>
              <a:gdLst>
                <a:gd name="T0" fmla="*/ 31 w 55"/>
                <a:gd name="T1" fmla="*/ 55 h 55"/>
                <a:gd name="T2" fmla="*/ 27 w 55"/>
                <a:gd name="T3" fmla="*/ 47 h 55"/>
                <a:gd name="T4" fmla="*/ 28 w 55"/>
                <a:gd name="T5" fmla="*/ 39 h 55"/>
                <a:gd name="T6" fmla="*/ 26 w 55"/>
                <a:gd name="T7" fmla="*/ 31 h 55"/>
                <a:gd name="T8" fmla="*/ 16 w 55"/>
                <a:gd name="T9" fmla="*/ 20 h 55"/>
                <a:gd name="T10" fmla="*/ 10 w 55"/>
                <a:gd name="T11" fmla="*/ 11 h 55"/>
                <a:gd name="T12" fmla="*/ 5 w 55"/>
                <a:gd name="T13" fmla="*/ 6 h 55"/>
                <a:gd name="T14" fmla="*/ 0 w 55"/>
                <a:gd name="T15" fmla="*/ 4 h 55"/>
                <a:gd name="T16" fmla="*/ 3 w 55"/>
                <a:gd name="T17" fmla="*/ 2 h 55"/>
                <a:gd name="T18" fmla="*/ 13 w 55"/>
                <a:gd name="T19" fmla="*/ 0 h 55"/>
                <a:gd name="T20" fmla="*/ 25 w 55"/>
                <a:gd name="T21" fmla="*/ 6 h 55"/>
                <a:gd name="T22" fmla="*/ 30 w 55"/>
                <a:gd name="T23" fmla="*/ 6 h 55"/>
                <a:gd name="T24" fmla="*/ 38 w 55"/>
                <a:gd name="T25" fmla="*/ 11 h 55"/>
                <a:gd name="T26" fmla="*/ 38 w 55"/>
                <a:gd name="T27" fmla="*/ 17 h 55"/>
                <a:gd name="T28" fmla="*/ 44 w 55"/>
                <a:gd name="T29" fmla="*/ 20 h 55"/>
                <a:gd name="T30" fmla="*/ 47 w 55"/>
                <a:gd name="T31" fmla="*/ 29 h 55"/>
                <a:gd name="T32" fmla="*/ 53 w 55"/>
                <a:gd name="T33" fmla="*/ 33 h 55"/>
                <a:gd name="T34" fmla="*/ 52 w 55"/>
                <a:gd name="T35" fmla="*/ 36 h 55"/>
                <a:gd name="T36" fmla="*/ 55 w 55"/>
                <a:gd name="T37" fmla="*/ 38 h 55"/>
                <a:gd name="T38" fmla="*/ 51 w 55"/>
                <a:gd name="T39" fmla="*/ 40 h 55"/>
                <a:gd name="T40" fmla="*/ 42 w 55"/>
                <a:gd name="T41" fmla="*/ 39 h 55"/>
                <a:gd name="T42" fmla="*/ 41 w 55"/>
                <a:gd name="T43" fmla="*/ 36 h 55"/>
                <a:gd name="T44" fmla="*/ 38 w 55"/>
                <a:gd name="T45" fmla="*/ 37 h 55"/>
                <a:gd name="T46" fmla="*/ 39 w 55"/>
                <a:gd name="T47" fmla="*/ 41 h 55"/>
                <a:gd name="T48" fmla="*/ 36 w 55"/>
                <a:gd name="T49" fmla="*/ 47 h 55"/>
                <a:gd name="T50" fmla="*/ 34 w 55"/>
                <a:gd name="T51" fmla="*/ 53 h 55"/>
                <a:gd name="T52" fmla="*/ 31 w 55"/>
                <a:gd name="T53" fmla="*/ 55 h 55"/>
                <a:gd name="T54" fmla="*/ 31 w 55"/>
                <a:gd name="T5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5" h="55">
                  <a:moveTo>
                    <a:pt x="31" y="55"/>
                  </a:moveTo>
                  <a:lnTo>
                    <a:pt x="27" y="47"/>
                  </a:lnTo>
                  <a:lnTo>
                    <a:pt x="28" y="39"/>
                  </a:lnTo>
                  <a:lnTo>
                    <a:pt x="26" y="31"/>
                  </a:lnTo>
                  <a:lnTo>
                    <a:pt x="16" y="20"/>
                  </a:lnTo>
                  <a:lnTo>
                    <a:pt x="10" y="11"/>
                  </a:lnTo>
                  <a:lnTo>
                    <a:pt x="5" y="6"/>
                  </a:lnTo>
                  <a:lnTo>
                    <a:pt x="0" y="4"/>
                  </a:lnTo>
                  <a:lnTo>
                    <a:pt x="3" y="2"/>
                  </a:lnTo>
                  <a:lnTo>
                    <a:pt x="13" y="0"/>
                  </a:lnTo>
                  <a:lnTo>
                    <a:pt x="25" y="6"/>
                  </a:lnTo>
                  <a:lnTo>
                    <a:pt x="30" y="6"/>
                  </a:lnTo>
                  <a:lnTo>
                    <a:pt x="38" y="11"/>
                  </a:lnTo>
                  <a:lnTo>
                    <a:pt x="38" y="17"/>
                  </a:lnTo>
                  <a:lnTo>
                    <a:pt x="44" y="20"/>
                  </a:lnTo>
                  <a:lnTo>
                    <a:pt x="47" y="29"/>
                  </a:lnTo>
                  <a:lnTo>
                    <a:pt x="53" y="33"/>
                  </a:lnTo>
                  <a:lnTo>
                    <a:pt x="52" y="36"/>
                  </a:lnTo>
                  <a:lnTo>
                    <a:pt x="55" y="38"/>
                  </a:lnTo>
                  <a:lnTo>
                    <a:pt x="51" y="40"/>
                  </a:lnTo>
                  <a:lnTo>
                    <a:pt x="42" y="39"/>
                  </a:lnTo>
                  <a:lnTo>
                    <a:pt x="41" y="36"/>
                  </a:lnTo>
                  <a:lnTo>
                    <a:pt x="38" y="37"/>
                  </a:lnTo>
                  <a:lnTo>
                    <a:pt x="39" y="41"/>
                  </a:lnTo>
                  <a:lnTo>
                    <a:pt x="36" y="47"/>
                  </a:lnTo>
                  <a:lnTo>
                    <a:pt x="34" y="53"/>
                  </a:lnTo>
                  <a:lnTo>
                    <a:pt x="31" y="55"/>
                  </a:lnTo>
                  <a:lnTo>
                    <a:pt x="31" y="5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47" name="Freeform 148">
              <a:extLst>
                <a:ext uri="{FF2B5EF4-FFF2-40B4-BE49-F238E27FC236}">
                  <a16:creationId xmlns:a16="http://schemas.microsoft.com/office/drawing/2014/main" id="{9E07A127-BF19-4892-AC55-D3D1E3250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9065" y="4845075"/>
              <a:ext cx="235021" cy="473714"/>
            </a:xfrm>
            <a:custGeom>
              <a:avLst/>
              <a:gdLst>
                <a:gd name="T0" fmla="*/ 123 w 128"/>
                <a:gd name="T1" fmla="*/ 29 h 258"/>
                <a:gd name="T2" fmla="*/ 124 w 128"/>
                <a:gd name="T3" fmla="*/ 51 h 258"/>
                <a:gd name="T4" fmla="*/ 128 w 128"/>
                <a:gd name="T5" fmla="*/ 60 h 258"/>
                <a:gd name="T6" fmla="*/ 126 w 128"/>
                <a:gd name="T7" fmla="*/ 70 h 258"/>
                <a:gd name="T8" fmla="*/ 123 w 128"/>
                <a:gd name="T9" fmla="*/ 75 h 258"/>
                <a:gd name="T10" fmla="*/ 117 w 128"/>
                <a:gd name="T11" fmla="*/ 64 h 258"/>
                <a:gd name="T12" fmla="*/ 114 w 128"/>
                <a:gd name="T13" fmla="*/ 70 h 258"/>
                <a:gd name="T14" fmla="*/ 117 w 128"/>
                <a:gd name="T15" fmla="*/ 84 h 258"/>
                <a:gd name="T16" fmla="*/ 114 w 128"/>
                <a:gd name="T17" fmla="*/ 92 h 258"/>
                <a:gd name="T18" fmla="*/ 109 w 128"/>
                <a:gd name="T19" fmla="*/ 96 h 258"/>
                <a:gd name="T20" fmla="*/ 107 w 128"/>
                <a:gd name="T21" fmla="*/ 112 h 258"/>
                <a:gd name="T22" fmla="*/ 100 w 128"/>
                <a:gd name="T23" fmla="*/ 134 h 258"/>
                <a:gd name="T24" fmla="*/ 89 w 128"/>
                <a:gd name="T25" fmla="*/ 161 h 258"/>
                <a:gd name="T26" fmla="*/ 77 w 128"/>
                <a:gd name="T27" fmla="*/ 197 h 258"/>
                <a:gd name="T28" fmla="*/ 68 w 128"/>
                <a:gd name="T29" fmla="*/ 223 h 258"/>
                <a:gd name="T30" fmla="*/ 59 w 128"/>
                <a:gd name="T31" fmla="*/ 246 h 258"/>
                <a:gd name="T32" fmla="*/ 45 w 128"/>
                <a:gd name="T33" fmla="*/ 250 h 258"/>
                <a:gd name="T34" fmla="*/ 30 w 128"/>
                <a:gd name="T35" fmla="*/ 258 h 258"/>
                <a:gd name="T36" fmla="*/ 21 w 128"/>
                <a:gd name="T37" fmla="*/ 253 h 258"/>
                <a:gd name="T38" fmla="*/ 9 w 128"/>
                <a:gd name="T39" fmla="*/ 246 h 258"/>
                <a:gd name="T40" fmla="*/ 5 w 128"/>
                <a:gd name="T41" fmla="*/ 237 h 258"/>
                <a:gd name="T42" fmla="*/ 5 w 128"/>
                <a:gd name="T43" fmla="*/ 220 h 258"/>
                <a:gd name="T44" fmla="*/ 0 w 128"/>
                <a:gd name="T45" fmla="*/ 204 h 258"/>
                <a:gd name="T46" fmla="*/ 0 w 128"/>
                <a:gd name="T47" fmla="*/ 191 h 258"/>
                <a:gd name="T48" fmla="*/ 4 w 128"/>
                <a:gd name="T49" fmla="*/ 177 h 258"/>
                <a:gd name="T50" fmla="*/ 12 w 128"/>
                <a:gd name="T51" fmla="*/ 174 h 258"/>
                <a:gd name="T52" fmla="*/ 12 w 128"/>
                <a:gd name="T53" fmla="*/ 167 h 258"/>
                <a:gd name="T54" fmla="*/ 21 w 128"/>
                <a:gd name="T55" fmla="*/ 153 h 258"/>
                <a:gd name="T56" fmla="*/ 23 w 128"/>
                <a:gd name="T57" fmla="*/ 140 h 258"/>
                <a:gd name="T58" fmla="*/ 20 w 128"/>
                <a:gd name="T59" fmla="*/ 131 h 258"/>
                <a:gd name="T60" fmla="*/ 18 w 128"/>
                <a:gd name="T61" fmla="*/ 120 h 258"/>
                <a:gd name="T62" fmla="*/ 18 w 128"/>
                <a:gd name="T63" fmla="*/ 102 h 258"/>
                <a:gd name="T64" fmla="*/ 24 w 128"/>
                <a:gd name="T65" fmla="*/ 91 h 258"/>
                <a:gd name="T66" fmla="*/ 27 w 128"/>
                <a:gd name="T67" fmla="*/ 80 h 258"/>
                <a:gd name="T68" fmla="*/ 35 w 128"/>
                <a:gd name="T69" fmla="*/ 79 h 258"/>
                <a:gd name="T70" fmla="*/ 45 w 128"/>
                <a:gd name="T71" fmla="*/ 75 h 258"/>
                <a:gd name="T72" fmla="*/ 51 w 128"/>
                <a:gd name="T73" fmla="*/ 71 h 258"/>
                <a:gd name="T74" fmla="*/ 58 w 128"/>
                <a:gd name="T75" fmla="*/ 71 h 258"/>
                <a:gd name="T76" fmla="*/ 69 w 128"/>
                <a:gd name="T77" fmla="*/ 60 h 258"/>
                <a:gd name="T78" fmla="*/ 83 w 128"/>
                <a:gd name="T79" fmla="*/ 49 h 258"/>
                <a:gd name="T80" fmla="*/ 88 w 128"/>
                <a:gd name="T81" fmla="*/ 39 h 258"/>
                <a:gd name="T82" fmla="*/ 86 w 128"/>
                <a:gd name="T83" fmla="*/ 31 h 258"/>
                <a:gd name="T84" fmla="*/ 94 w 128"/>
                <a:gd name="T85" fmla="*/ 33 h 258"/>
                <a:gd name="T86" fmla="*/ 103 w 128"/>
                <a:gd name="T87" fmla="*/ 20 h 258"/>
                <a:gd name="T88" fmla="*/ 104 w 128"/>
                <a:gd name="T89" fmla="*/ 9 h 258"/>
                <a:gd name="T90" fmla="*/ 110 w 128"/>
                <a:gd name="T91" fmla="*/ 0 h 258"/>
                <a:gd name="T92" fmla="*/ 115 w 128"/>
                <a:gd name="T93" fmla="*/ 9 h 258"/>
                <a:gd name="T94" fmla="*/ 120 w 128"/>
                <a:gd name="T95" fmla="*/ 16 h 258"/>
                <a:gd name="T96" fmla="*/ 123 w 128"/>
                <a:gd name="T97" fmla="*/ 29 h 258"/>
                <a:gd name="T98" fmla="*/ 123 w 128"/>
                <a:gd name="T99" fmla="*/ 29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8" h="258">
                  <a:moveTo>
                    <a:pt x="123" y="29"/>
                  </a:moveTo>
                  <a:lnTo>
                    <a:pt x="124" y="51"/>
                  </a:lnTo>
                  <a:lnTo>
                    <a:pt x="128" y="60"/>
                  </a:lnTo>
                  <a:lnTo>
                    <a:pt x="126" y="70"/>
                  </a:lnTo>
                  <a:lnTo>
                    <a:pt x="123" y="75"/>
                  </a:lnTo>
                  <a:lnTo>
                    <a:pt x="117" y="64"/>
                  </a:lnTo>
                  <a:lnTo>
                    <a:pt x="114" y="70"/>
                  </a:lnTo>
                  <a:lnTo>
                    <a:pt x="117" y="84"/>
                  </a:lnTo>
                  <a:lnTo>
                    <a:pt x="114" y="92"/>
                  </a:lnTo>
                  <a:lnTo>
                    <a:pt x="109" y="96"/>
                  </a:lnTo>
                  <a:lnTo>
                    <a:pt x="107" y="112"/>
                  </a:lnTo>
                  <a:lnTo>
                    <a:pt x="100" y="134"/>
                  </a:lnTo>
                  <a:lnTo>
                    <a:pt x="89" y="161"/>
                  </a:lnTo>
                  <a:lnTo>
                    <a:pt x="77" y="197"/>
                  </a:lnTo>
                  <a:lnTo>
                    <a:pt x="68" y="223"/>
                  </a:lnTo>
                  <a:lnTo>
                    <a:pt x="59" y="246"/>
                  </a:lnTo>
                  <a:lnTo>
                    <a:pt x="45" y="250"/>
                  </a:lnTo>
                  <a:lnTo>
                    <a:pt x="30" y="258"/>
                  </a:lnTo>
                  <a:lnTo>
                    <a:pt x="21" y="253"/>
                  </a:lnTo>
                  <a:lnTo>
                    <a:pt x="9" y="246"/>
                  </a:lnTo>
                  <a:lnTo>
                    <a:pt x="5" y="237"/>
                  </a:lnTo>
                  <a:lnTo>
                    <a:pt x="5" y="220"/>
                  </a:lnTo>
                  <a:lnTo>
                    <a:pt x="0" y="204"/>
                  </a:lnTo>
                  <a:lnTo>
                    <a:pt x="0" y="191"/>
                  </a:lnTo>
                  <a:lnTo>
                    <a:pt x="4" y="177"/>
                  </a:lnTo>
                  <a:lnTo>
                    <a:pt x="12" y="174"/>
                  </a:lnTo>
                  <a:lnTo>
                    <a:pt x="12" y="167"/>
                  </a:lnTo>
                  <a:lnTo>
                    <a:pt x="21" y="153"/>
                  </a:lnTo>
                  <a:lnTo>
                    <a:pt x="23" y="140"/>
                  </a:lnTo>
                  <a:lnTo>
                    <a:pt x="20" y="131"/>
                  </a:lnTo>
                  <a:lnTo>
                    <a:pt x="18" y="120"/>
                  </a:lnTo>
                  <a:lnTo>
                    <a:pt x="18" y="102"/>
                  </a:lnTo>
                  <a:lnTo>
                    <a:pt x="24" y="91"/>
                  </a:lnTo>
                  <a:lnTo>
                    <a:pt x="27" y="80"/>
                  </a:lnTo>
                  <a:lnTo>
                    <a:pt x="35" y="79"/>
                  </a:lnTo>
                  <a:lnTo>
                    <a:pt x="45" y="75"/>
                  </a:lnTo>
                  <a:lnTo>
                    <a:pt x="51" y="71"/>
                  </a:lnTo>
                  <a:lnTo>
                    <a:pt x="58" y="71"/>
                  </a:lnTo>
                  <a:lnTo>
                    <a:pt x="69" y="60"/>
                  </a:lnTo>
                  <a:lnTo>
                    <a:pt x="83" y="49"/>
                  </a:lnTo>
                  <a:lnTo>
                    <a:pt x="88" y="39"/>
                  </a:lnTo>
                  <a:lnTo>
                    <a:pt x="86" y="31"/>
                  </a:lnTo>
                  <a:lnTo>
                    <a:pt x="94" y="33"/>
                  </a:lnTo>
                  <a:lnTo>
                    <a:pt x="103" y="20"/>
                  </a:lnTo>
                  <a:lnTo>
                    <a:pt x="104" y="9"/>
                  </a:lnTo>
                  <a:lnTo>
                    <a:pt x="110" y="0"/>
                  </a:lnTo>
                  <a:lnTo>
                    <a:pt x="115" y="9"/>
                  </a:lnTo>
                  <a:lnTo>
                    <a:pt x="120" y="16"/>
                  </a:lnTo>
                  <a:lnTo>
                    <a:pt x="123" y="29"/>
                  </a:lnTo>
                  <a:lnTo>
                    <a:pt x="123" y="2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48" name="Freeform 149">
              <a:extLst>
                <a:ext uri="{FF2B5EF4-FFF2-40B4-BE49-F238E27FC236}">
                  <a16:creationId xmlns:a16="http://schemas.microsoft.com/office/drawing/2014/main" id="{4919357C-0F9F-4C8B-AD43-E3C26DBF8D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6418" y="3282555"/>
              <a:ext cx="815228" cy="635291"/>
            </a:xfrm>
            <a:custGeom>
              <a:avLst/>
              <a:gdLst>
                <a:gd name="T0" fmla="*/ 279 w 444"/>
                <a:gd name="T1" fmla="*/ 147 h 346"/>
                <a:gd name="T2" fmla="*/ 265 w 444"/>
                <a:gd name="T3" fmla="*/ 195 h 346"/>
                <a:gd name="T4" fmla="*/ 271 w 444"/>
                <a:gd name="T5" fmla="*/ 229 h 346"/>
                <a:gd name="T6" fmla="*/ 288 w 444"/>
                <a:gd name="T7" fmla="*/ 264 h 346"/>
                <a:gd name="T8" fmla="*/ 325 w 444"/>
                <a:gd name="T9" fmla="*/ 271 h 346"/>
                <a:gd name="T10" fmla="*/ 362 w 444"/>
                <a:gd name="T11" fmla="*/ 263 h 346"/>
                <a:gd name="T12" fmla="*/ 382 w 444"/>
                <a:gd name="T13" fmla="*/ 228 h 346"/>
                <a:gd name="T14" fmla="*/ 416 w 444"/>
                <a:gd name="T15" fmla="*/ 213 h 346"/>
                <a:gd name="T16" fmla="*/ 444 w 444"/>
                <a:gd name="T17" fmla="*/ 217 h 346"/>
                <a:gd name="T18" fmla="*/ 426 w 444"/>
                <a:gd name="T19" fmla="*/ 248 h 346"/>
                <a:gd name="T20" fmla="*/ 419 w 444"/>
                <a:gd name="T21" fmla="*/ 274 h 346"/>
                <a:gd name="T22" fmla="*/ 409 w 444"/>
                <a:gd name="T23" fmla="*/ 270 h 346"/>
                <a:gd name="T24" fmla="*/ 397 w 444"/>
                <a:gd name="T25" fmla="*/ 280 h 346"/>
                <a:gd name="T26" fmla="*/ 366 w 444"/>
                <a:gd name="T27" fmla="*/ 283 h 346"/>
                <a:gd name="T28" fmla="*/ 362 w 444"/>
                <a:gd name="T29" fmla="*/ 300 h 346"/>
                <a:gd name="T30" fmla="*/ 372 w 444"/>
                <a:gd name="T31" fmla="*/ 310 h 346"/>
                <a:gd name="T32" fmla="*/ 339 w 444"/>
                <a:gd name="T33" fmla="*/ 332 h 346"/>
                <a:gd name="T34" fmla="*/ 338 w 444"/>
                <a:gd name="T35" fmla="*/ 346 h 346"/>
                <a:gd name="T36" fmla="*/ 301 w 444"/>
                <a:gd name="T37" fmla="*/ 314 h 346"/>
                <a:gd name="T38" fmla="*/ 268 w 444"/>
                <a:gd name="T39" fmla="*/ 324 h 346"/>
                <a:gd name="T40" fmla="*/ 231 w 444"/>
                <a:gd name="T41" fmla="*/ 307 h 346"/>
                <a:gd name="T42" fmla="*/ 189 w 444"/>
                <a:gd name="T43" fmla="*/ 286 h 346"/>
                <a:gd name="T44" fmla="*/ 160 w 444"/>
                <a:gd name="T45" fmla="*/ 274 h 346"/>
                <a:gd name="T46" fmla="*/ 132 w 444"/>
                <a:gd name="T47" fmla="*/ 243 h 346"/>
                <a:gd name="T48" fmla="*/ 134 w 444"/>
                <a:gd name="T49" fmla="*/ 226 h 346"/>
                <a:gd name="T50" fmla="*/ 136 w 444"/>
                <a:gd name="T51" fmla="*/ 206 h 346"/>
                <a:gd name="T52" fmla="*/ 121 w 444"/>
                <a:gd name="T53" fmla="*/ 170 h 346"/>
                <a:gd name="T54" fmla="*/ 90 w 444"/>
                <a:gd name="T55" fmla="*/ 135 h 346"/>
                <a:gd name="T56" fmla="*/ 86 w 444"/>
                <a:gd name="T57" fmla="*/ 114 h 346"/>
                <a:gd name="T58" fmla="*/ 69 w 444"/>
                <a:gd name="T59" fmla="*/ 91 h 346"/>
                <a:gd name="T60" fmla="*/ 58 w 444"/>
                <a:gd name="T61" fmla="*/ 66 h 346"/>
                <a:gd name="T62" fmla="*/ 55 w 444"/>
                <a:gd name="T63" fmla="*/ 29 h 346"/>
                <a:gd name="T64" fmla="*/ 34 w 444"/>
                <a:gd name="T65" fmla="*/ 17 h 346"/>
                <a:gd name="T66" fmla="*/ 25 w 444"/>
                <a:gd name="T67" fmla="*/ 49 h 346"/>
                <a:gd name="T68" fmla="*/ 37 w 444"/>
                <a:gd name="T69" fmla="*/ 74 h 346"/>
                <a:gd name="T70" fmla="*/ 43 w 444"/>
                <a:gd name="T71" fmla="*/ 81 h 346"/>
                <a:gd name="T72" fmla="*/ 48 w 444"/>
                <a:gd name="T73" fmla="*/ 106 h 346"/>
                <a:gd name="T74" fmla="*/ 60 w 444"/>
                <a:gd name="T75" fmla="*/ 141 h 346"/>
                <a:gd name="T76" fmla="*/ 69 w 444"/>
                <a:gd name="T77" fmla="*/ 160 h 346"/>
                <a:gd name="T78" fmla="*/ 78 w 444"/>
                <a:gd name="T79" fmla="*/ 181 h 346"/>
                <a:gd name="T80" fmla="*/ 65 w 444"/>
                <a:gd name="T81" fmla="*/ 177 h 346"/>
                <a:gd name="T82" fmla="*/ 38 w 444"/>
                <a:gd name="T83" fmla="*/ 151 h 346"/>
                <a:gd name="T84" fmla="*/ 35 w 444"/>
                <a:gd name="T85" fmla="*/ 121 h 346"/>
                <a:gd name="T86" fmla="*/ 20 w 444"/>
                <a:gd name="T87" fmla="*/ 110 h 346"/>
                <a:gd name="T88" fmla="*/ 7 w 444"/>
                <a:gd name="T89" fmla="*/ 94 h 346"/>
                <a:gd name="T90" fmla="*/ 24 w 444"/>
                <a:gd name="T91" fmla="*/ 79 h 346"/>
                <a:gd name="T92" fmla="*/ 6 w 444"/>
                <a:gd name="T93" fmla="*/ 48 h 346"/>
                <a:gd name="T94" fmla="*/ 0 w 444"/>
                <a:gd name="T95" fmla="*/ 3 h 346"/>
                <a:gd name="T96" fmla="*/ 37 w 444"/>
                <a:gd name="T97" fmla="*/ 3 h 346"/>
                <a:gd name="T98" fmla="*/ 123 w 444"/>
                <a:gd name="T99" fmla="*/ 26 h 346"/>
                <a:gd name="T100" fmla="*/ 166 w 444"/>
                <a:gd name="T101" fmla="*/ 18 h 346"/>
                <a:gd name="T102" fmla="*/ 183 w 444"/>
                <a:gd name="T103" fmla="*/ 39 h 346"/>
                <a:gd name="T104" fmla="*/ 193 w 444"/>
                <a:gd name="T105" fmla="*/ 66 h 346"/>
                <a:gd name="T106" fmla="*/ 232 w 444"/>
                <a:gd name="T107" fmla="*/ 55 h 346"/>
                <a:gd name="T108" fmla="*/ 249 w 444"/>
                <a:gd name="T109" fmla="*/ 88 h 346"/>
                <a:gd name="T110" fmla="*/ 260 w 444"/>
                <a:gd name="T111" fmla="*/ 120 h 346"/>
                <a:gd name="T112" fmla="*/ 282 w 444"/>
                <a:gd name="T113" fmla="*/ 13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4" h="346">
                  <a:moveTo>
                    <a:pt x="282" y="131"/>
                  </a:moveTo>
                  <a:lnTo>
                    <a:pt x="288" y="130"/>
                  </a:lnTo>
                  <a:lnTo>
                    <a:pt x="279" y="147"/>
                  </a:lnTo>
                  <a:lnTo>
                    <a:pt x="274" y="160"/>
                  </a:lnTo>
                  <a:lnTo>
                    <a:pt x="268" y="186"/>
                  </a:lnTo>
                  <a:lnTo>
                    <a:pt x="265" y="195"/>
                  </a:lnTo>
                  <a:lnTo>
                    <a:pt x="266" y="206"/>
                  </a:lnTo>
                  <a:lnTo>
                    <a:pt x="270" y="215"/>
                  </a:lnTo>
                  <a:lnTo>
                    <a:pt x="271" y="229"/>
                  </a:lnTo>
                  <a:lnTo>
                    <a:pt x="280" y="243"/>
                  </a:lnTo>
                  <a:lnTo>
                    <a:pt x="282" y="254"/>
                  </a:lnTo>
                  <a:lnTo>
                    <a:pt x="288" y="264"/>
                  </a:lnTo>
                  <a:lnTo>
                    <a:pt x="305" y="268"/>
                  </a:lnTo>
                  <a:lnTo>
                    <a:pt x="310" y="277"/>
                  </a:lnTo>
                  <a:lnTo>
                    <a:pt x="325" y="271"/>
                  </a:lnTo>
                  <a:lnTo>
                    <a:pt x="338" y="270"/>
                  </a:lnTo>
                  <a:lnTo>
                    <a:pt x="351" y="266"/>
                  </a:lnTo>
                  <a:lnTo>
                    <a:pt x="362" y="263"/>
                  </a:lnTo>
                  <a:lnTo>
                    <a:pt x="374" y="255"/>
                  </a:lnTo>
                  <a:lnTo>
                    <a:pt x="379" y="244"/>
                  </a:lnTo>
                  <a:lnTo>
                    <a:pt x="382" y="228"/>
                  </a:lnTo>
                  <a:lnTo>
                    <a:pt x="386" y="223"/>
                  </a:lnTo>
                  <a:lnTo>
                    <a:pt x="398" y="217"/>
                  </a:lnTo>
                  <a:lnTo>
                    <a:pt x="416" y="213"/>
                  </a:lnTo>
                  <a:lnTo>
                    <a:pt x="431" y="214"/>
                  </a:lnTo>
                  <a:lnTo>
                    <a:pt x="440" y="212"/>
                  </a:lnTo>
                  <a:lnTo>
                    <a:pt x="444" y="217"/>
                  </a:lnTo>
                  <a:lnTo>
                    <a:pt x="442" y="226"/>
                  </a:lnTo>
                  <a:lnTo>
                    <a:pt x="432" y="237"/>
                  </a:lnTo>
                  <a:lnTo>
                    <a:pt x="426" y="248"/>
                  </a:lnTo>
                  <a:lnTo>
                    <a:pt x="429" y="251"/>
                  </a:lnTo>
                  <a:lnTo>
                    <a:pt x="425" y="260"/>
                  </a:lnTo>
                  <a:lnTo>
                    <a:pt x="419" y="274"/>
                  </a:lnTo>
                  <a:lnTo>
                    <a:pt x="416" y="270"/>
                  </a:lnTo>
                  <a:lnTo>
                    <a:pt x="413" y="270"/>
                  </a:lnTo>
                  <a:lnTo>
                    <a:pt x="409" y="270"/>
                  </a:lnTo>
                  <a:lnTo>
                    <a:pt x="402" y="282"/>
                  </a:lnTo>
                  <a:lnTo>
                    <a:pt x="399" y="280"/>
                  </a:lnTo>
                  <a:lnTo>
                    <a:pt x="397" y="280"/>
                  </a:lnTo>
                  <a:lnTo>
                    <a:pt x="397" y="283"/>
                  </a:lnTo>
                  <a:lnTo>
                    <a:pt x="382" y="283"/>
                  </a:lnTo>
                  <a:lnTo>
                    <a:pt x="366" y="283"/>
                  </a:lnTo>
                  <a:lnTo>
                    <a:pt x="365" y="294"/>
                  </a:lnTo>
                  <a:lnTo>
                    <a:pt x="357" y="294"/>
                  </a:lnTo>
                  <a:lnTo>
                    <a:pt x="362" y="300"/>
                  </a:lnTo>
                  <a:lnTo>
                    <a:pt x="368" y="305"/>
                  </a:lnTo>
                  <a:lnTo>
                    <a:pt x="370" y="308"/>
                  </a:lnTo>
                  <a:lnTo>
                    <a:pt x="372" y="310"/>
                  </a:lnTo>
                  <a:lnTo>
                    <a:pt x="371" y="317"/>
                  </a:lnTo>
                  <a:lnTo>
                    <a:pt x="349" y="317"/>
                  </a:lnTo>
                  <a:lnTo>
                    <a:pt x="339" y="332"/>
                  </a:lnTo>
                  <a:lnTo>
                    <a:pt x="342" y="335"/>
                  </a:lnTo>
                  <a:lnTo>
                    <a:pt x="339" y="340"/>
                  </a:lnTo>
                  <a:lnTo>
                    <a:pt x="338" y="346"/>
                  </a:lnTo>
                  <a:lnTo>
                    <a:pt x="322" y="325"/>
                  </a:lnTo>
                  <a:lnTo>
                    <a:pt x="314" y="319"/>
                  </a:lnTo>
                  <a:lnTo>
                    <a:pt x="301" y="314"/>
                  </a:lnTo>
                  <a:lnTo>
                    <a:pt x="291" y="315"/>
                  </a:lnTo>
                  <a:lnTo>
                    <a:pt x="277" y="323"/>
                  </a:lnTo>
                  <a:lnTo>
                    <a:pt x="268" y="324"/>
                  </a:lnTo>
                  <a:lnTo>
                    <a:pt x="257" y="319"/>
                  </a:lnTo>
                  <a:lnTo>
                    <a:pt x="245" y="316"/>
                  </a:lnTo>
                  <a:lnTo>
                    <a:pt x="231" y="307"/>
                  </a:lnTo>
                  <a:lnTo>
                    <a:pt x="219" y="304"/>
                  </a:lnTo>
                  <a:lnTo>
                    <a:pt x="202" y="295"/>
                  </a:lnTo>
                  <a:lnTo>
                    <a:pt x="189" y="286"/>
                  </a:lnTo>
                  <a:lnTo>
                    <a:pt x="186" y="281"/>
                  </a:lnTo>
                  <a:lnTo>
                    <a:pt x="177" y="280"/>
                  </a:lnTo>
                  <a:lnTo>
                    <a:pt x="160" y="274"/>
                  </a:lnTo>
                  <a:lnTo>
                    <a:pt x="155" y="266"/>
                  </a:lnTo>
                  <a:lnTo>
                    <a:pt x="139" y="254"/>
                  </a:lnTo>
                  <a:lnTo>
                    <a:pt x="132" y="243"/>
                  </a:lnTo>
                  <a:lnTo>
                    <a:pt x="130" y="233"/>
                  </a:lnTo>
                  <a:lnTo>
                    <a:pt x="136" y="231"/>
                  </a:lnTo>
                  <a:lnTo>
                    <a:pt x="134" y="226"/>
                  </a:lnTo>
                  <a:lnTo>
                    <a:pt x="140" y="221"/>
                  </a:lnTo>
                  <a:lnTo>
                    <a:pt x="140" y="214"/>
                  </a:lnTo>
                  <a:lnTo>
                    <a:pt x="136" y="206"/>
                  </a:lnTo>
                  <a:lnTo>
                    <a:pt x="136" y="199"/>
                  </a:lnTo>
                  <a:lnTo>
                    <a:pt x="132" y="188"/>
                  </a:lnTo>
                  <a:lnTo>
                    <a:pt x="121" y="170"/>
                  </a:lnTo>
                  <a:lnTo>
                    <a:pt x="108" y="155"/>
                  </a:lnTo>
                  <a:lnTo>
                    <a:pt x="102" y="143"/>
                  </a:lnTo>
                  <a:lnTo>
                    <a:pt x="90" y="135"/>
                  </a:lnTo>
                  <a:lnTo>
                    <a:pt x="88" y="131"/>
                  </a:lnTo>
                  <a:lnTo>
                    <a:pt x="93" y="119"/>
                  </a:lnTo>
                  <a:lnTo>
                    <a:pt x="86" y="114"/>
                  </a:lnTo>
                  <a:lnTo>
                    <a:pt x="78" y="106"/>
                  </a:lnTo>
                  <a:lnTo>
                    <a:pt x="77" y="92"/>
                  </a:lnTo>
                  <a:lnTo>
                    <a:pt x="69" y="91"/>
                  </a:lnTo>
                  <a:lnTo>
                    <a:pt x="63" y="80"/>
                  </a:lnTo>
                  <a:lnTo>
                    <a:pt x="57" y="71"/>
                  </a:lnTo>
                  <a:lnTo>
                    <a:pt x="58" y="66"/>
                  </a:lnTo>
                  <a:lnTo>
                    <a:pt x="54" y="51"/>
                  </a:lnTo>
                  <a:lnTo>
                    <a:pt x="53" y="37"/>
                  </a:lnTo>
                  <a:lnTo>
                    <a:pt x="55" y="29"/>
                  </a:lnTo>
                  <a:lnTo>
                    <a:pt x="46" y="21"/>
                  </a:lnTo>
                  <a:lnTo>
                    <a:pt x="40" y="23"/>
                  </a:lnTo>
                  <a:lnTo>
                    <a:pt x="34" y="17"/>
                  </a:lnTo>
                  <a:lnTo>
                    <a:pt x="28" y="25"/>
                  </a:lnTo>
                  <a:lnTo>
                    <a:pt x="28" y="34"/>
                  </a:lnTo>
                  <a:lnTo>
                    <a:pt x="25" y="49"/>
                  </a:lnTo>
                  <a:lnTo>
                    <a:pt x="28" y="56"/>
                  </a:lnTo>
                  <a:lnTo>
                    <a:pt x="36" y="69"/>
                  </a:lnTo>
                  <a:lnTo>
                    <a:pt x="37" y="74"/>
                  </a:lnTo>
                  <a:lnTo>
                    <a:pt x="40" y="75"/>
                  </a:lnTo>
                  <a:lnTo>
                    <a:pt x="40" y="82"/>
                  </a:lnTo>
                  <a:lnTo>
                    <a:pt x="43" y="81"/>
                  </a:lnTo>
                  <a:lnTo>
                    <a:pt x="43" y="94"/>
                  </a:lnTo>
                  <a:lnTo>
                    <a:pt x="46" y="98"/>
                  </a:lnTo>
                  <a:lnTo>
                    <a:pt x="48" y="106"/>
                  </a:lnTo>
                  <a:lnTo>
                    <a:pt x="56" y="114"/>
                  </a:lnTo>
                  <a:lnTo>
                    <a:pt x="57" y="132"/>
                  </a:lnTo>
                  <a:lnTo>
                    <a:pt x="60" y="141"/>
                  </a:lnTo>
                  <a:lnTo>
                    <a:pt x="63" y="150"/>
                  </a:lnTo>
                  <a:lnTo>
                    <a:pt x="62" y="160"/>
                  </a:lnTo>
                  <a:lnTo>
                    <a:pt x="69" y="160"/>
                  </a:lnTo>
                  <a:lnTo>
                    <a:pt x="74" y="169"/>
                  </a:lnTo>
                  <a:lnTo>
                    <a:pt x="79" y="177"/>
                  </a:lnTo>
                  <a:lnTo>
                    <a:pt x="78" y="181"/>
                  </a:lnTo>
                  <a:lnTo>
                    <a:pt x="69" y="188"/>
                  </a:lnTo>
                  <a:lnTo>
                    <a:pt x="66" y="188"/>
                  </a:lnTo>
                  <a:lnTo>
                    <a:pt x="65" y="177"/>
                  </a:lnTo>
                  <a:lnTo>
                    <a:pt x="56" y="166"/>
                  </a:lnTo>
                  <a:lnTo>
                    <a:pt x="46" y="156"/>
                  </a:lnTo>
                  <a:lnTo>
                    <a:pt x="38" y="151"/>
                  </a:lnTo>
                  <a:lnTo>
                    <a:pt x="42" y="137"/>
                  </a:lnTo>
                  <a:lnTo>
                    <a:pt x="42" y="127"/>
                  </a:lnTo>
                  <a:lnTo>
                    <a:pt x="35" y="121"/>
                  </a:lnTo>
                  <a:lnTo>
                    <a:pt x="26" y="113"/>
                  </a:lnTo>
                  <a:lnTo>
                    <a:pt x="23" y="115"/>
                  </a:lnTo>
                  <a:lnTo>
                    <a:pt x="20" y="110"/>
                  </a:lnTo>
                  <a:lnTo>
                    <a:pt x="12" y="106"/>
                  </a:lnTo>
                  <a:lnTo>
                    <a:pt x="6" y="94"/>
                  </a:lnTo>
                  <a:lnTo>
                    <a:pt x="7" y="94"/>
                  </a:lnTo>
                  <a:lnTo>
                    <a:pt x="13" y="94"/>
                  </a:lnTo>
                  <a:lnTo>
                    <a:pt x="21" y="87"/>
                  </a:lnTo>
                  <a:lnTo>
                    <a:pt x="24" y="79"/>
                  </a:lnTo>
                  <a:lnTo>
                    <a:pt x="15" y="65"/>
                  </a:lnTo>
                  <a:lnTo>
                    <a:pt x="8" y="60"/>
                  </a:lnTo>
                  <a:lnTo>
                    <a:pt x="6" y="48"/>
                  </a:lnTo>
                  <a:lnTo>
                    <a:pt x="3" y="35"/>
                  </a:lnTo>
                  <a:lnTo>
                    <a:pt x="1" y="20"/>
                  </a:lnTo>
                  <a:lnTo>
                    <a:pt x="0" y="3"/>
                  </a:lnTo>
                  <a:lnTo>
                    <a:pt x="19" y="2"/>
                  </a:lnTo>
                  <a:lnTo>
                    <a:pt x="40" y="0"/>
                  </a:lnTo>
                  <a:lnTo>
                    <a:pt x="37" y="3"/>
                  </a:lnTo>
                  <a:lnTo>
                    <a:pt x="58" y="12"/>
                  </a:lnTo>
                  <a:lnTo>
                    <a:pt x="91" y="26"/>
                  </a:lnTo>
                  <a:lnTo>
                    <a:pt x="123" y="26"/>
                  </a:lnTo>
                  <a:lnTo>
                    <a:pt x="135" y="26"/>
                  </a:lnTo>
                  <a:lnTo>
                    <a:pt x="137" y="18"/>
                  </a:lnTo>
                  <a:lnTo>
                    <a:pt x="166" y="18"/>
                  </a:lnTo>
                  <a:lnTo>
                    <a:pt x="169" y="25"/>
                  </a:lnTo>
                  <a:lnTo>
                    <a:pt x="176" y="31"/>
                  </a:lnTo>
                  <a:lnTo>
                    <a:pt x="183" y="39"/>
                  </a:lnTo>
                  <a:lnTo>
                    <a:pt x="185" y="49"/>
                  </a:lnTo>
                  <a:lnTo>
                    <a:pt x="186" y="60"/>
                  </a:lnTo>
                  <a:lnTo>
                    <a:pt x="193" y="66"/>
                  </a:lnTo>
                  <a:lnTo>
                    <a:pt x="205" y="71"/>
                  </a:lnTo>
                  <a:lnTo>
                    <a:pt x="219" y="56"/>
                  </a:lnTo>
                  <a:lnTo>
                    <a:pt x="232" y="55"/>
                  </a:lnTo>
                  <a:lnTo>
                    <a:pt x="242" y="63"/>
                  </a:lnTo>
                  <a:lnTo>
                    <a:pt x="247" y="76"/>
                  </a:lnTo>
                  <a:lnTo>
                    <a:pt x="249" y="88"/>
                  </a:lnTo>
                  <a:lnTo>
                    <a:pt x="257" y="98"/>
                  </a:lnTo>
                  <a:lnTo>
                    <a:pt x="257" y="111"/>
                  </a:lnTo>
                  <a:lnTo>
                    <a:pt x="260" y="120"/>
                  </a:lnTo>
                  <a:lnTo>
                    <a:pt x="271" y="126"/>
                  </a:lnTo>
                  <a:lnTo>
                    <a:pt x="282" y="131"/>
                  </a:lnTo>
                  <a:lnTo>
                    <a:pt x="282" y="131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49" name="Freeform 150">
              <a:extLst>
                <a:ext uri="{FF2B5EF4-FFF2-40B4-BE49-F238E27FC236}">
                  <a16:creationId xmlns:a16="http://schemas.microsoft.com/office/drawing/2014/main" id="{1B6E446A-B202-45A2-A09D-716F0A0EA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1968" y="2946549"/>
              <a:ext cx="69772" cy="53247"/>
            </a:xfrm>
            <a:custGeom>
              <a:avLst/>
              <a:gdLst>
                <a:gd name="T0" fmla="*/ 38 w 38"/>
                <a:gd name="T1" fmla="*/ 19 h 29"/>
                <a:gd name="T2" fmla="*/ 35 w 38"/>
                <a:gd name="T3" fmla="*/ 20 h 29"/>
                <a:gd name="T4" fmla="*/ 33 w 38"/>
                <a:gd name="T5" fmla="*/ 23 h 29"/>
                <a:gd name="T6" fmla="*/ 25 w 38"/>
                <a:gd name="T7" fmla="*/ 23 h 29"/>
                <a:gd name="T8" fmla="*/ 19 w 38"/>
                <a:gd name="T9" fmla="*/ 27 h 29"/>
                <a:gd name="T10" fmla="*/ 9 w 38"/>
                <a:gd name="T11" fmla="*/ 29 h 29"/>
                <a:gd name="T12" fmla="*/ 3 w 38"/>
                <a:gd name="T13" fmla="*/ 24 h 29"/>
                <a:gd name="T14" fmla="*/ 0 w 38"/>
                <a:gd name="T15" fmla="*/ 16 h 29"/>
                <a:gd name="T16" fmla="*/ 1 w 38"/>
                <a:gd name="T17" fmla="*/ 9 h 29"/>
                <a:gd name="T18" fmla="*/ 3 w 38"/>
                <a:gd name="T19" fmla="*/ 10 h 29"/>
                <a:gd name="T20" fmla="*/ 3 w 38"/>
                <a:gd name="T21" fmla="*/ 6 h 29"/>
                <a:gd name="T22" fmla="*/ 12 w 38"/>
                <a:gd name="T23" fmla="*/ 3 h 29"/>
                <a:gd name="T24" fmla="*/ 15 w 38"/>
                <a:gd name="T25" fmla="*/ 2 h 29"/>
                <a:gd name="T26" fmla="*/ 20 w 38"/>
                <a:gd name="T27" fmla="*/ 1 h 29"/>
                <a:gd name="T28" fmla="*/ 28 w 38"/>
                <a:gd name="T29" fmla="*/ 0 h 29"/>
                <a:gd name="T30" fmla="*/ 36 w 38"/>
                <a:gd name="T31" fmla="*/ 7 h 29"/>
                <a:gd name="T32" fmla="*/ 38 w 38"/>
                <a:gd name="T33" fmla="*/ 19 h 29"/>
                <a:gd name="T34" fmla="*/ 38 w 38"/>
                <a:gd name="T35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8" h="29">
                  <a:moveTo>
                    <a:pt x="38" y="19"/>
                  </a:moveTo>
                  <a:lnTo>
                    <a:pt x="35" y="20"/>
                  </a:lnTo>
                  <a:lnTo>
                    <a:pt x="33" y="23"/>
                  </a:lnTo>
                  <a:lnTo>
                    <a:pt x="25" y="23"/>
                  </a:lnTo>
                  <a:lnTo>
                    <a:pt x="19" y="27"/>
                  </a:lnTo>
                  <a:lnTo>
                    <a:pt x="9" y="29"/>
                  </a:lnTo>
                  <a:lnTo>
                    <a:pt x="3" y="24"/>
                  </a:lnTo>
                  <a:lnTo>
                    <a:pt x="0" y="16"/>
                  </a:lnTo>
                  <a:lnTo>
                    <a:pt x="1" y="9"/>
                  </a:lnTo>
                  <a:lnTo>
                    <a:pt x="3" y="10"/>
                  </a:lnTo>
                  <a:lnTo>
                    <a:pt x="3" y="6"/>
                  </a:lnTo>
                  <a:lnTo>
                    <a:pt x="12" y="3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8" y="0"/>
                  </a:lnTo>
                  <a:lnTo>
                    <a:pt x="36" y="7"/>
                  </a:lnTo>
                  <a:lnTo>
                    <a:pt x="38" y="19"/>
                  </a:lnTo>
                  <a:lnTo>
                    <a:pt x="38" y="1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50" name="Freeform 151">
              <a:extLst>
                <a:ext uri="{FF2B5EF4-FFF2-40B4-BE49-F238E27FC236}">
                  <a16:creationId xmlns:a16="http://schemas.microsoft.com/office/drawing/2014/main" id="{A14C1C74-765C-41E4-B0E1-AD4EB00B6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706" y="3552462"/>
              <a:ext cx="501255" cy="519616"/>
            </a:xfrm>
            <a:custGeom>
              <a:avLst/>
              <a:gdLst>
                <a:gd name="T0" fmla="*/ 273 w 273"/>
                <a:gd name="T1" fmla="*/ 154 h 283"/>
                <a:gd name="T2" fmla="*/ 263 w 273"/>
                <a:gd name="T3" fmla="*/ 179 h 283"/>
                <a:gd name="T4" fmla="*/ 225 w 273"/>
                <a:gd name="T5" fmla="*/ 184 h 283"/>
                <a:gd name="T6" fmla="*/ 209 w 273"/>
                <a:gd name="T7" fmla="*/ 191 h 283"/>
                <a:gd name="T8" fmla="*/ 194 w 273"/>
                <a:gd name="T9" fmla="*/ 187 h 283"/>
                <a:gd name="T10" fmla="*/ 169 w 273"/>
                <a:gd name="T11" fmla="*/ 199 h 283"/>
                <a:gd name="T12" fmla="*/ 153 w 273"/>
                <a:gd name="T13" fmla="*/ 213 h 283"/>
                <a:gd name="T14" fmla="*/ 144 w 273"/>
                <a:gd name="T15" fmla="*/ 221 h 283"/>
                <a:gd name="T16" fmla="*/ 131 w 273"/>
                <a:gd name="T17" fmla="*/ 224 h 283"/>
                <a:gd name="T18" fmla="*/ 115 w 273"/>
                <a:gd name="T19" fmla="*/ 252 h 283"/>
                <a:gd name="T20" fmla="*/ 111 w 273"/>
                <a:gd name="T21" fmla="*/ 267 h 283"/>
                <a:gd name="T22" fmla="*/ 105 w 273"/>
                <a:gd name="T23" fmla="*/ 281 h 283"/>
                <a:gd name="T24" fmla="*/ 98 w 273"/>
                <a:gd name="T25" fmla="*/ 275 h 283"/>
                <a:gd name="T26" fmla="*/ 91 w 273"/>
                <a:gd name="T27" fmla="*/ 277 h 283"/>
                <a:gd name="T28" fmla="*/ 75 w 273"/>
                <a:gd name="T29" fmla="*/ 282 h 283"/>
                <a:gd name="T30" fmla="*/ 68 w 273"/>
                <a:gd name="T31" fmla="*/ 281 h 283"/>
                <a:gd name="T32" fmla="*/ 64 w 273"/>
                <a:gd name="T33" fmla="*/ 270 h 283"/>
                <a:gd name="T34" fmla="*/ 58 w 273"/>
                <a:gd name="T35" fmla="*/ 270 h 283"/>
                <a:gd name="T36" fmla="*/ 62 w 273"/>
                <a:gd name="T37" fmla="*/ 258 h 283"/>
                <a:gd name="T38" fmla="*/ 54 w 273"/>
                <a:gd name="T39" fmla="*/ 245 h 283"/>
                <a:gd name="T40" fmla="*/ 47 w 273"/>
                <a:gd name="T41" fmla="*/ 240 h 283"/>
                <a:gd name="T42" fmla="*/ 37 w 273"/>
                <a:gd name="T43" fmla="*/ 246 h 283"/>
                <a:gd name="T44" fmla="*/ 26 w 273"/>
                <a:gd name="T45" fmla="*/ 248 h 283"/>
                <a:gd name="T46" fmla="*/ 18 w 273"/>
                <a:gd name="T47" fmla="*/ 243 h 283"/>
                <a:gd name="T48" fmla="*/ 11 w 273"/>
                <a:gd name="T49" fmla="*/ 245 h 283"/>
                <a:gd name="T50" fmla="*/ 11 w 273"/>
                <a:gd name="T51" fmla="*/ 233 h 283"/>
                <a:gd name="T52" fmla="*/ 4 w 273"/>
                <a:gd name="T53" fmla="*/ 220 h 283"/>
                <a:gd name="T54" fmla="*/ 0 w 273"/>
                <a:gd name="T55" fmla="*/ 197 h 283"/>
                <a:gd name="T56" fmla="*/ 9 w 273"/>
                <a:gd name="T57" fmla="*/ 182 h 283"/>
                <a:gd name="T58" fmla="*/ 25 w 273"/>
                <a:gd name="T59" fmla="*/ 187 h 283"/>
                <a:gd name="T60" fmla="*/ 41 w 273"/>
                <a:gd name="T61" fmla="*/ 184 h 283"/>
                <a:gd name="T62" fmla="*/ 110 w 273"/>
                <a:gd name="T63" fmla="*/ 180 h 283"/>
                <a:gd name="T64" fmla="*/ 111 w 273"/>
                <a:gd name="T65" fmla="*/ 164 h 283"/>
                <a:gd name="T66" fmla="*/ 97 w 273"/>
                <a:gd name="T67" fmla="*/ 0 h 283"/>
                <a:gd name="T68" fmla="*/ 177 w 273"/>
                <a:gd name="T69" fmla="*/ 41 h 283"/>
                <a:gd name="T70" fmla="*/ 236 w 273"/>
                <a:gd name="T71" fmla="*/ 92 h 283"/>
                <a:gd name="T72" fmla="*/ 255 w 273"/>
                <a:gd name="T73" fmla="*/ 101 h 283"/>
                <a:gd name="T74" fmla="*/ 273 w 273"/>
                <a:gd name="T75" fmla="*/ 11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3" h="283">
                  <a:moveTo>
                    <a:pt x="273" y="110"/>
                  </a:moveTo>
                  <a:lnTo>
                    <a:pt x="273" y="154"/>
                  </a:lnTo>
                  <a:lnTo>
                    <a:pt x="264" y="167"/>
                  </a:lnTo>
                  <a:lnTo>
                    <a:pt x="263" y="179"/>
                  </a:lnTo>
                  <a:lnTo>
                    <a:pt x="248" y="182"/>
                  </a:lnTo>
                  <a:lnTo>
                    <a:pt x="225" y="184"/>
                  </a:lnTo>
                  <a:lnTo>
                    <a:pt x="219" y="190"/>
                  </a:lnTo>
                  <a:lnTo>
                    <a:pt x="209" y="191"/>
                  </a:lnTo>
                  <a:lnTo>
                    <a:pt x="198" y="191"/>
                  </a:lnTo>
                  <a:lnTo>
                    <a:pt x="194" y="187"/>
                  </a:lnTo>
                  <a:lnTo>
                    <a:pt x="185" y="190"/>
                  </a:lnTo>
                  <a:lnTo>
                    <a:pt x="169" y="199"/>
                  </a:lnTo>
                  <a:lnTo>
                    <a:pt x="166" y="204"/>
                  </a:lnTo>
                  <a:lnTo>
                    <a:pt x="153" y="213"/>
                  </a:lnTo>
                  <a:lnTo>
                    <a:pt x="151" y="218"/>
                  </a:lnTo>
                  <a:lnTo>
                    <a:pt x="144" y="221"/>
                  </a:lnTo>
                  <a:lnTo>
                    <a:pt x="135" y="219"/>
                  </a:lnTo>
                  <a:lnTo>
                    <a:pt x="131" y="224"/>
                  </a:lnTo>
                  <a:lnTo>
                    <a:pt x="129" y="236"/>
                  </a:lnTo>
                  <a:lnTo>
                    <a:pt x="115" y="252"/>
                  </a:lnTo>
                  <a:lnTo>
                    <a:pt x="115" y="258"/>
                  </a:lnTo>
                  <a:lnTo>
                    <a:pt x="111" y="267"/>
                  </a:lnTo>
                  <a:lnTo>
                    <a:pt x="112" y="278"/>
                  </a:lnTo>
                  <a:lnTo>
                    <a:pt x="105" y="281"/>
                  </a:lnTo>
                  <a:lnTo>
                    <a:pt x="101" y="283"/>
                  </a:lnTo>
                  <a:lnTo>
                    <a:pt x="98" y="275"/>
                  </a:lnTo>
                  <a:lnTo>
                    <a:pt x="94" y="277"/>
                  </a:lnTo>
                  <a:lnTo>
                    <a:pt x="91" y="277"/>
                  </a:lnTo>
                  <a:lnTo>
                    <a:pt x="88" y="282"/>
                  </a:lnTo>
                  <a:lnTo>
                    <a:pt x="75" y="282"/>
                  </a:lnTo>
                  <a:lnTo>
                    <a:pt x="70" y="279"/>
                  </a:lnTo>
                  <a:lnTo>
                    <a:pt x="68" y="281"/>
                  </a:lnTo>
                  <a:lnTo>
                    <a:pt x="63" y="276"/>
                  </a:lnTo>
                  <a:lnTo>
                    <a:pt x="64" y="270"/>
                  </a:lnTo>
                  <a:lnTo>
                    <a:pt x="62" y="267"/>
                  </a:lnTo>
                  <a:lnTo>
                    <a:pt x="58" y="270"/>
                  </a:lnTo>
                  <a:lnTo>
                    <a:pt x="59" y="263"/>
                  </a:lnTo>
                  <a:lnTo>
                    <a:pt x="62" y="258"/>
                  </a:lnTo>
                  <a:lnTo>
                    <a:pt x="55" y="250"/>
                  </a:lnTo>
                  <a:lnTo>
                    <a:pt x="54" y="245"/>
                  </a:lnTo>
                  <a:lnTo>
                    <a:pt x="50" y="241"/>
                  </a:lnTo>
                  <a:lnTo>
                    <a:pt x="47" y="240"/>
                  </a:lnTo>
                  <a:lnTo>
                    <a:pt x="43" y="243"/>
                  </a:lnTo>
                  <a:lnTo>
                    <a:pt x="37" y="246"/>
                  </a:lnTo>
                  <a:lnTo>
                    <a:pt x="32" y="250"/>
                  </a:lnTo>
                  <a:lnTo>
                    <a:pt x="26" y="248"/>
                  </a:lnTo>
                  <a:lnTo>
                    <a:pt x="21" y="243"/>
                  </a:lnTo>
                  <a:lnTo>
                    <a:pt x="18" y="243"/>
                  </a:lnTo>
                  <a:lnTo>
                    <a:pt x="14" y="245"/>
                  </a:lnTo>
                  <a:lnTo>
                    <a:pt x="11" y="245"/>
                  </a:lnTo>
                  <a:lnTo>
                    <a:pt x="10" y="238"/>
                  </a:lnTo>
                  <a:lnTo>
                    <a:pt x="11" y="233"/>
                  </a:lnTo>
                  <a:lnTo>
                    <a:pt x="10" y="225"/>
                  </a:lnTo>
                  <a:lnTo>
                    <a:pt x="4" y="220"/>
                  </a:lnTo>
                  <a:lnTo>
                    <a:pt x="1" y="209"/>
                  </a:lnTo>
                  <a:lnTo>
                    <a:pt x="0" y="197"/>
                  </a:lnTo>
                  <a:lnTo>
                    <a:pt x="6" y="193"/>
                  </a:lnTo>
                  <a:lnTo>
                    <a:pt x="9" y="182"/>
                  </a:lnTo>
                  <a:lnTo>
                    <a:pt x="14" y="182"/>
                  </a:lnTo>
                  <a:lnTo>
                    <a:pt x="25" y="187"/>
                  </a:lnTo>
                  <a:lnTo>
                    <a:pt x="35" y="184"/>
                  </a:lnTo>
                  <a:lnTo>
                    <a:pt x="41" y="184"/>
                  </a:lnTo>
                  <a:lnTo>
                    <a:pt x="44" y="181"/>
                  </a:lnTo>
                  <a:lnTo>
                    <a:pt x="110" y="180"/>
                  </a:lnTo>
                  <a:lnTo>
                    <a:pt x="114" y="167"/>
                  </a:lnTo>
                  <a:lnTo>
                    <a:pt x="111" y="164"/>
                  </a:lnTo>
                  <a:lnTo>
                    <a:pt x="104" y="82"/>
                  </a:lnTo>
                  <a:lnTo>
                    <a:pt x="97" y="0"/>
                  </a:lnTo>
                  <a:lnTo>
                    <a:pt x="122" y="0"/>
                  </a:lnTo>
                  <a:lnTo>
                    <a:pt x="177" y="41"/>
                  </a:lnTo>
                  <a:lnTo>
                    <a:pt x="232" y="83"/>
                  </a:lnTo>
                  <a:lnTo>
                    <a:pt x="236" y="92"/>
                  </a:lnTo>
                  <a:lnTo>
                    <a:pt x="246" y="97"/>
                  </a:lnTo>
                  <a:lnTo>
                    <a:pt x="255" y="101"/>
                  </a:lnTo>
                  <a:lnTo>
                    <a:pt x="255" y="113"/>
                  </a:lnTo>
                  <a:lnTo>
                    <a:pt x="273" y="110"/>
                  </a:lnTo>
                  <a:lnTo>
                    <a:pt x="273" y="11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51" name="Freeform 152">
              <a:extLst>
                <a:ext uri="{FF2B5EF4-FFF2-40B4-BE49-F238E27FC236}">
                  <a16:creationId xmlns:a16="http://schemas.microsoft.com/office/drawing/2014/main" id="{2E1826D3-1D78-4C79-B10A-0B8EB0193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797" y="3434950"/>
              <a:ext cx="269906" cy="642634"/>
            </a:xfrm>
            <a:custGeom>
              <a:avLst/>
              <a:gdLst>
                <a:gd name="T0" fmla="*/ 134 w 147"/>
                <a:gd name="T1" fmla="*/ 144 h 350"/>
                <a:gd name="T2" fmla="*/ 123 w 147"/>
                <a:gd name="T3" fmla="*/ 155 h 350"/>
                <a:gd name="T4" fmla="*/ 103 w 147"/>
                <a:gd name="T5" fmla="*/ 164 h 350"/>
                <a:gd name="T6" fmla="*/ 92 w 147"/>
                <a:gd name="T7" fmla="*/ 188 h 350"/>
                <a:gd name="T8" fmla="*/ 115 w 147"/>
                <a:gd name="T9" fmla="*/ 219 h 350"/>
                <a:gd name="T10" fmla="*/ 120 w 147"/>
                <a:gd name="T11" fmla="*/ 248 h 350"/>
                <a:gd name="T12" fmla="*/ 120 w 147"/>
                <a:gd name="T13" fmla="*/ 261 h 350"/>
                <a:gd name="T14" fmla="*/ 135 w 147"/>
                <a:gd name="T15" fmla="*/ 286 h 350"/>
                <a:gd name="T16" fmla="*/ 144 w 147"/>
                <a:gd name="T17" fmla="*/ 313 h 350"/>
                <a:gd name="T18" fmla="*/ 129 w 147"/>
                <a:gd name="T19" fmla="*/ 350 h 350"/>
                <a:gd name="T20" fmla="*/ 131 w 147"/>
                <a:gd name="T21" fmla="*/ 322 h 350"/>
                <a:gd name="T22" fmla="*/ 123 w 147"/>
                <a:gd name="T23" fmla="*/ 289 h 350"/>
                <a:gd name="T24" fmla="*/ 108 w 147"/>
                <a:gd name="T25" fmla="*/ 257 h 350"/>
                <a:gd name="T26" fmla="*/ 93 w 147"/>
                <a:gd name="T27" fmla="*/ 217 h 350"/>
                <a:gd name="T28" fmla="*/ 66 w 147"/>
                <a:gd name="T29" fmla="*/ 240 h 350"/>
                <a:gd name="T30" fmla="*/ 46 w 147"/>
                <a:gd name="T31" fmla="*/ 234 h 350"/>
                <a:gd name="T32" fmla="*/ 43 w 147"/>
                <a:gd name="T33" fmla="*/ 193 h 350"/>
                <a:gd name="T34" fmla="*/ 28 w 147"/>
                <a:gd name="T35" fmla="*/ 164 h 350"/>
                <a:gd name="T36" fmla="*/ 4 w 147"/>
                <a:gd name="T37" fmla="*/ 145 h 350"/>
                <a:gd name="T38" fmla="*/ 7 w 147"/>
                <a:gd name="T39" fmla="*/ 134 h 350"/>
                <a:gd name="T40" fmla="*/ 12 w 147"/>
                <a:gd name="T41" fmla="*/ 115 h 350"/>
                <a:gd name="T42" fmla="*/ 12 w 147"/>
                <a:gd name="T43" fmla="*/ 101 h 350"/>
                <a:gd name="T44" fmla="*/ 23 w 147"/>
                <a:gd name="T45" fmla="*/ 85 h 350"/>
                <a:gd name="T46" fmla="*/ 27 w 147"/>
                <a:gd name="T47" fmla="*/ 60 h 350"/>
                <a:gd name="T48" fmla="*/ 31 w 147"/>
                <a:gd name="T49" fmla="*/ 34 h 350"/>
                <a:gd name="T50" fmla="*/ 61 w 147"/>
                <a:gd name="T51" fmla="*/ 24 h 350"/>
                <a:gd name="T52" fmla="*/ 63 w 147"/>
                <a:gd name="T53" fmla="*/ 8 h 350"/>
                <a:gd name="T54" fmla="*/ 69 w 147"/>
                <a:gd name="T55" fmla="*/ 0 h 350"/>
                <a:gd name="T56" fmla="*/ 85 w 147"/>
                <a:gd name="T57" fmla="*/ 16 h 350"/>
                <a:gd name="T58" fmla="*/ 91 w 147"/>
                <a:gd name="T59" fmla="*/ 46 h 350"/>
                <a:gd name="T60" fmla="*/ 80 w 147"/>
                <a:gd name="T61" fmla="*/ 85 h 350"/>
                <a:gd name="T62" fmla="*/ 104 w 147"/>
                <a:gd name="T63" fmla="*/ 99 h 350"/>
                <a:gd name="T64" fmla="*/ 113 w 147"/>
                <a:gd name="T65" fmla="*/ 118 h 350"/>
                <a:gd name="T66" fmla="*/ 134 w 147"/>
                <a:gd name="T67" fmla="*/ 129 h 350"/>
                <a:gd name="T68" fmla="*/ 147 w 147"/>
                <a:gd name="T69" fmla="*/ 13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7" h="350">
                  <a:moveTo>
                    <a:pt x="147" y="131"/>
                  </a:moveTo>
                  <a:lnTo>
                    <a:pt x="134" y="144"/>
                  </a:lnTo>
                  <a:lnTo>
                    <a:pt x="132" y="151"/>
                  </a:lnTo>
                  <a:lnTo>
                    <a:pt x="123" y="155"/>
                  </a:lnTo>
                  <a:lnTo>
                    <a:pt x="115" y="163"/>
                  </a:lnTo>
                  <a:lnTo>
                    <a:pt x="103" y="164"/>
                  </a:lnTo>
                  <a:lnTo>
                    <a:pt x="99" y="185"/>
                  </a:lnTo>
                  <a:lnTo>
                    <a:pt x="92" y="188"/>
                  </a:lnTo>
                  <a:lnTo>
                    <a:pt x="103" y="205"/>
                  </a:lnTo>
                  <a:lnTo>
                    <a:pt x="115" y="219"/>
                  </a:lnTo>
                  <a:lnTo>
                    <a:pt x="123" y="231"/>
                  </a:lnTo>
                  <a:lnTo>
                    <a:pt x="120" y="248"/>
                  </a:lnTo>
                  <a:lnTo>
                    <a:pt x="114" y="251"/>
                  </a:lnTo>
                  <a:lnTo>
                    <a:pt x="120" y="261"/>
                  </a:lnTo>
                  <a:lnTo>
                    <a:pt x="132" y="276"/>
                  </a:lnTo>
                  <a:lnTo>
                    <a:pt x="135" y="286"/>
                  </a:lnTo>
                  <a:lnTo>
                    <a:pt x="136" y="295"/>
                  </a:lnTo>
                  <a:lnTo>
                    <a:pt x="144" y="313"/>
                  </a:lnTo>
                  <a:lnTo>
                    <a:pt x="136" y="331"/>
                  </a:lnTo>
                  <a:lnTo>
                    <a:pt x="129" y="350"/>
                  </a:lnTo>
                  <a:lnTo>
                    <a:pt x="127" y="336"/>
                  </a:lnTo>
                  <a:lnTo>
                    <a:pt x="131" y="322"/>
                  </a:lnTo>
                  <a:lnTo>
                    <a:pt x="124" y="310"/>
                  </a:lnTo>
                  <a:lnTo>
                    <a:pt x="123" y="289"/>
                  </a:lnTo>
                  <a:lnTo>
                    <a:pt x="116" y="280"/>
                  </a:lnTo>
                  <a:lnTo>
                    <a:pt x="108" y="257"/>
                  </a:lnTo>
                  <a:lnTo>
                    <a:pt x="102" y="233"/>
                  </a:lnTo>
                  <a:lnTo>
                    <a:pt x="93" y="217"/>
                  </a:lnTo>
                  <a:lnTo>
                    <a:pt x="83" y="227"/>
                  </a:lnTo>
                  <a:lnTo>
                    <a:pt x="66" y="240"/>
                  </a:lnTo>
                  <a:lnTo>
                    <a:pt x="57" y="239"/>
                  </a:lnTo>
                  <a:lnTo>
                    <a:pt x="46" y="234"/>
                  </a:lnTo>
                  <a:lnTo>
                    <a:pt x="49" y="211"/>
                  </a:lnTo>
                  <a:lnTo>
                    <a:pt x="43" y="193"/>
                  </a:lnTo>
                  <a:lnTo>
                    <a:pt x="27" y="171"/>
                  </a:lnTo>
                  <a:lnTo>
                    <a:pt x="28" y="164"/>
                  </a:lnTo>
                  <a:lnTo>
                    <a:pt x="17" y="161"/>
                  </a:lnTo>
                  <a:lnTo>
                    <a:pt x="4" y="145"/>
                  </a:lnTo>
                  <a:lnTo>
                    <a:pt x="0" y="131"/>
                  </a:lnTo>
                  <a:lnTo>
                    <a:pt x="7" y="134"/>
                  </a:lnTo>
                  <a:lnTo>
                    <a:pt x="5" y="120"/>
                  </a:lnTo>
                  <a:lnTo>
                    <a:pt x="12" y="115"/>
                  </a:lnTo>
                  <a:lnTo>
                    <a:pt x="9" y="107"/>
                  </a:lnTo>
                  <a:lnTo>
                    <a:pt x="12" y="101"/>
                  </a:lnTo>
                  <a:lnTo>
                    <a:pt x="10" y="81"/>
                  </a:lnTo>
                  <a:lnTo>
                    <a:pt x="23" y="85"/>
                  </a:lnTo>
                  <a:lnTo>
                    <a:pt x="29" y="70"/>
                  </a:lnTo>
                  <a:lnTo>
                    <a:pt x="27" y="60"/>
                  </a:lnTo>
                  <a:lnTo>
                    <a:pt x="33" y="45"/>
                  </a:lnTo>
                  <a:lnTo>
                    <a:pt x="31" y="34"/>
                  </a:lnTo>
                  <a:lnTo>
                    <a:pt x="49" y="20"/>
                  </a:lnTo>
                  <a:lnTo>
                    <a:pt x="61" y="24"/>
                  </a:lnTo>
                  <a:lnTo>
                    <a:pt x="57" y="12"/>
                  </a:lnTo>
                  <a:lnTo>
                    <a:pt x="63" y="8"/>
                  </a:lnTo>
                  <a:lnTo>
                    <a:pt x="60" y="2"/>
                  </a:lnTo>
                  <a:lnTo>
                    <a:pt x="69" y="0"/>
                  </a:lnTo>
                  <a:lnTo>
                    <a:pt x="77" y="11"/>
                  </a:lnTo>
                  <a:lnTo>
                    <a:pt x="85" y="16"/>
                  </a:lnTo>
                  <a:lnTo>
                    <a:pt x="89" y="30"/>
                  </a:lnTo>
                  <a:lnTo>
                    <a:pt x="91" y="46"/>
                  </a:lnTo>
                  <a:lnTo>
                    <a:pt x="79" y="62"/>
                  </a:lnTo>
                  <a:lnTo>
                    <a:pt x="80" y="85"/>
                  </a:lnTo>
                  <a:lnTo>
                    <a:pt x="97" y="81"/>
                  </a:lnTo>
                  <a:lnTo>
                    <a:pt x="104" y="99"/>
                  </a:lnTo>
                  <a:lnTo>
                    <a:pt x="115" y="103"/>
                  </a:lnTo>
                  <a:lnTo>
                    <a:pt x="113" y="118"/>
                  </a:lnTo>
                  <a:lnTo>
                    <a:pt x="126" y="125"/>
                  </a:lnTo>
                  <a:lnTo>
                    <a:pt x="134" y="129"/>
                  </a:lnTo>
                  <a:lnTo>
                    <a:pt x="146" y="123"/>
                  </a:lnTo>
                  <a:lnTo>
                    <a:pt x="147" y="131"/>
                  </a:lnTo>
                  <a:lnTo>
                    <a:pt x="147" y="13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52" name="Freeform 153">
              <a:extLst>
                <a:ext uri="{FF2B5EF4-FFF2-40B4-BE49-F238E27FC236}">
                  <a16:creationId xmlns:a16="http://schemas.microsoft.com/office/drawing/2014/main" id="{0CE3C316-7718-4699-9F1C-04D23EA68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1377" y="2906154"/>
              <a:ext cx="51410" cy="56919"/>
            </a:xfrm>
            <a:custGeom>
              <a:avLst/>
              <a:gdLst>
                <a:gd name="T0" fmla="*/ 27 w 28"/>
                <a:gd name="T1" fmla="*/ 14 h 31"/>
                <a:gd name="T2" fmla="*/ 25 w 28"/>
                <a:gd name="T3" fmla="*/ 17 h 31"/>
                <a:gd name="T4" fmla="*/ 21 w 28"/>
                <a:gd name="T5" fmla="*/ 19 h 31"/>
                <a:gd name="T6" fmla="*/ 19 w 28"/>
                <a:gd name="T7" fmla="*/ 16 h 31"/>
                <a:gd name="T8" fmla="*/ 13 w 28"/>
                <a:gd name="T9" fmla="*/ 25 h 31"/>
                <a:gd name="T10" fmla="*/ 15 w 28"/>
                <a:gd name="T11" fmla="*/ 31 h 31"/>
                <a:gd name="T12" fmla="*/ 12 w 28"/>
                <a:gd name="T13" fmla="*/ 30 h 31"/>
                <a:gd name="T14" fmla="*/ 7 w 28"/>
                <a:gd name="T15" fmla="*/ 23 h 31"/>
                <a:gd name="T16" fmla="*/ 0 w 28"/>
                <a:gd name="T17" fmla="*/ 19 h 31"/>
                <a:gd name="T18" fmla="*/ 2 w 28"/>
                <a:gd name="T19" fmla="*/ 17 h 31"/>
                <a:gd name="T20" fmla="*/ 3 w 28"/>
                <a:gd name="T21" fmla="*/ 6 h 31"/>
                <a:gd name="T22" fmla="*/ 7 w 28"/>
                <a:gd name="T23" fmla="*/ 2 h 31"/>
                <a:gd name="T24" fmla="*/ 10 w 28"/>
                <a:gd name="T25" fmla="*/ 0 h 31"/>
                <a:gd name="T26" fmla="*/ 14 w 28"/>
                <a:gd name="T27" fmla="*/ 3 h 31"/>
                <a:gd name="T28" fmla="*/ 17 w 28"/>
                <a:gd name="T29" fmla="*/ 6 h 31"/>
                <a:gd name="T30" fmla="*/ 22 w 28"/>
                <a:gd name="T31" fmla="*/ 8 h 31"/>
                <a:gd name="T32" fmla="*/ 28 w 28"/>
                <a:gd name="T33" fmla="*/ 12 h 31"/>
                <a:gd name="T34" fmla="*/ 27 w 28"/>
                <a:gd name="T35" fmla="*/ 14 h 31"/>
                <a:gd name="T36" fmla="*/ 27 w 28"/>
                <a:gd name="T37" fmla="*/ 1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" h="31">
                  <a:moveTo>
                    <a:pt x="27" y="14"/>
                  </a:moveTo>
                  <a:lnTo>
                    <a:pt x="25" y="17"/>
                  </a:lnTo>
                  <a:lnTo>
                    <a:pt x="21" y="19"/>
                  </a:lnTo>
                  <a:lnTo>
                    <a:pt x="19" y="16"/>
                  </a:lnTo>
                  <a:lnTo>
                    <a:pt x="13" y="25"/>
                  </a:lnTo>
                  <a:lnTo>
                    <a:pt x="15" y="31"/>
                  </a:lnTo>
                  <a:lnTo>
                    <a:pt x="12" y="30"/>
                  </a:lnTo>
                  <a:lnTo>
                    <a:pt x="7" y="23"/>
                  </a:lnTo>
                  <a:lnTo>
                    <a:pt x="0" y="19"/>
                  </a:lnTo>
                  <a:lnTo>
                    <a:pt x="2" y="17"/>
                  </a:lnTo>
                  <a:lnTo>
                    <a:pt x="3" y="6"/>
                  </a:lnTo>
                  <a:lnTo>
                    <a:pt x="7" y="2"/>
                  </a:lnTo>
                  <a:lnTo>
                    <a:pt x="10" y="0"/>
                  </a:lnTo>
                  <a:lnTo>
                    <a:pt x="14" y="3"/>
                  </a:lnTo>
                  <a:lnTo>
                    <a:pt x="17" y="6"/>
                  </a:lnTo>
                  <a:lnTo>
                    <a:pt x="22" y="8"/>
                  </a:lnTo>
                  <a:lnTo>
                    <a:pt x="28" y="12"/>
                  </a:lnTo>
                  <a:lnTo>
                    <a:pt x="27" y="14"/>
                  </a:lnTo>
                  <a:lnTo>
                    <a:pt x="27" y="1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53" name="Freeform 154">
              <a:extLst>
                <a:ext uri="{FF2B5EF4-FFF2-40B4-BE49-F238E27FC236}">
                  <a16:creationId xmlns:a16="http://schemas.microsoft.com/office/drawing/2014/main" id="{3C9AD57A-A9DB-45A6-814C-E6AC90A83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2985" y="2616050"/>
              <a:ext cx="914378" cy="356203"/>
            </a:xfrm>
            <a:custGeom>
              <a:avLst/>
              <a:gdLst>
                <a:gd name="T0" fmla="*/ 237 w 498"/>
                <a:gd name="T1" fmla="*/ 32 h 194"/>
                <a:gd name="T2" fmla="*/ 270 w 498"/>
                <a:gd name="T3" fmla="*/ 33 h 194"/>
                <a:gd name="T4" fmla="*/ 304 w 498"/>
                <a:gd name="T5" fmla="*/ 51 h 194"/>
                <a:gd name="T6" fmla="*/ 338 w 498"/>
                <a:gd name="T7" fmla="*/ 54 h 194"/>
                <a:gd name="T8" fmla="*/ 366 w 498"/>
                <a:gd name="T9" fmla="*/ 46 h 194"/>
                <a:gd name="T10" fmla="*/ 389 w 498"/>
                <a:gd name="T11" fmla="*/ 35 h 194"/>
                <a:gd name="T12" fmla="*/ 417 w 498"/>
                <a:gd name="T13" fmla="*/ 40 h 194"/>
                <a:gd name="T14" fmla="*/ 420 w 498"/>
                <a:gd name="T15" fmla="*/ 72 h 194"/>
                <a:gd name="T16" fmla="*/ 435 w 498"/>
                <a:gd name="T17" fmla="*/ 77 h 194"/>
                <a:gd name="T18" fmla="*/ 459 w 498"/>
                <a:gd name="T19" fmla="*/ 73 h 194"/>
                <a:gd name="T20" fmla="*/ 496 w 498"/>
                <a:gd name="T21" fmla="*/ 92 h 194"/>
                <a:gd name="T22" fmla="*/ 484 w 498"/>
                <a:gd name="T23" fmla="*/ 97 h 194"/>
                <a:gd name="T24" fmla="*/ 457 w 498"/>
                <a:gd name="T25" fmla="*/ 104 h 194"/>
                <a:gd name="T26" fmla="*/ 434 w 498"/>
                <a:gd name="T27" fmla="*/ 124 h 194"/>
                <a:gd name="T28" fmla="*/ 407 w 498"/>
                <a:gd name="T29" fmla="*/ 130 h 194"/>
                <a:gd name="T30" fmla="*/ 396 w 498"/>
                <a:gd name="T31" fmla="*/ 140 h 194"/>
                <a:gd name="T32" fmla="*/ 410 w 498"/>
                <a:gd name="T33" fmla="*/ 154 h 194"/>
                <a:gd name="T34" fmla="*/ 398 w 498"/>
                <a:gd name="T35" fmla="*/ 171 h 194"/>
                <a:gd name="T36" fmla="*/ 361 w 498"/>
                <a:gd name="T37" fmla="*/ 177 h 194"/>
                <a:gd name="T38" fmla="*/ 326 w 498"/>
                <a:gd name="T39" fmla="*/ 194 h 194"/>
                <a:gd name="T40" fmla="*/ 298 w 498"/>
                <a:gd name="T41" fmla="*/ 189 h 194"/>
                <a:gd name="T42" fmla="*/ 253 w 498"/>
                <a:gd name="T43" fmla="*/ 175 h 194"/>
                <a:gd name="T44" fmla="*/ 201 w 498"/>
                <a:gd name="T45" fmla="*/ 172 h 194"/>
                <a:gd name="T46" fmla="*/ 171 w 498"/>
                <a:gd name="T47" fmla="*/ 162 h 194"/>
                <a:gd name="T48" fmla="*/ 146 w 498"/>
                <a:gd name="T49" fmla="*/ 143 h 194"/>
                <a:gd name="T50" fmla="*/ 101 w 498"/>
                <a:gd name="T51" fmla="*/ 129 h 194"/>
                <a:gd name="T52" fmla="*/ 73 w 498"/>
                <a:gd name="T53" fmla="*/ 117 h 194"/>
                <a:gd name="T54" fmla="*/ 51 w 498"/>
                <a:gd name="T55" fmla="*/ 80 h 194"/>
                <a:gd name="T56" fmla="*/ 10 w 498"/>
                <a:gd name="T57" fmla="*/ 63 h 194"/>
                <a:gd name="T58" fmla="*/ 14 w 498"/>
                <a:gd name="T59" fmla="*/ 47 h 194"/>
                <a:gd name="T60" fmla="*/ 51 w 498"/>
                <a:gd name="T61" fmla="*/ 23 h 194"/>
                <a:gd name="T62" fmla="*/ 82 w 498"/>
                <a:gd name="T63" fmla="*/ 29 h 194"/>
                <a:gd name="T64" fmla="*/ 112 w 498"/>
                <a:gd name="T65" fmla="*/ 38 h 194"/>
                <a:gd name="T66" fmla="*/ 142 w 498"/>
                <a:gd name="T67" fmla="*/ 30 h 194"/>
                <a:gd name="T68" fmla="*/ 134 w 498"/>
                <a:gd name="T69" fmla="*/ 0 h 194"/>
                <a:gd name="T70" fmla="*/ 170 w 498"/>
                <a:gd name="T71" fmla="*/ 10 h 194"/>
                <a:gd name="T72" fmla="*/ 200 w 498"/>
                <a:gd name="T73" fmla="*/ 29 h 194"/>
                <a:gd name="T74" fmla="*/ 225 w 498"/>
                <a:gd name="T75" fmla="*/ 3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8" h="194">
                  <a:moveTo>
                    <a:pt x="225" y="36"/>
                  </a:moveTo>
                  <a:lnTo>
                    <a:pt x="237" y="32"/>
                  </a:lnTo>
                  <a:lnTo>
                    <a:pt x="254" y="30"/>
                  </a:lnTo>
                  <a:lnTo>
                    <a:pt x="270" y="33"/>
                  </a:lnTo>
                  <a:lnTo>
                    <a:pt x="290" y="41"/>
                  </a:lnTo>
                  <a:lnTo>
                    <a:pt x="304" y="51"/>
                  </a:lnTo>
                  <a:lnTo>
                    <a:pt x="318" y="51"/>
                  </a:lnTo>
                  <a:lnTo>
                    <a:pt x="338" y="54"/>
                  </a:lnTo>
                  <a:lnTo>
                    <a:pt x="348" y="49"/>
                  </a:lnTo>
                  <a:lnTo>
                    <a:pt x="366" y="46"/>
                  </a:lnTo>
                  <a:lnTo>
                    <a:pt x="379" y="33"/>
                  </a:lnTo>
                  <a:lnTo>
                    <a:pt x="389" y="35"/>
                  </a:lnTo>
                  <a:lnTo>
                    <a:pt x="401" y="41"/>
                  </a:lnTo>
                  <a:lnTo>
                    <a:pt x="417" y="40"/>
                  </a:lnTo>
                  <a:lnTo>
                    <a:pt x="419" y="54"/>
                  </a:lnTo>
                  <a:lnTo>
                    <a:pt x="420" y="72"/>
                  </a:lnTo>
                  <a:lnTo>
                    <a:pt x="428" y="80"/>
                  </a:lnTo>
                  <a:lnTo>
                    <a:pt x="435" y="77"/>
                  </a:lnTo>
                  <a:lnTo>
                    <a:pt x="451" y="80"/>
                  </a:lnTo>
                  <a:lnTo>
                    <a:pt x="459" y="73"/>
                  </a:lnTo>
                  <a:lnTo>
                    <a:pt x="474" y="79"/>
                  </a:lnTo>
                  <a:lnTo>
                    <a:pt x="496" y="92"/>
                  </a:lnTo>
                  <a:lnTo>
                    <a:pt x="498" y="99"/>
                  </a:lnTo>
                  <a:lnTo>
                    <a:pt x="484" y="97"/>
                  </a:lnTo>
                  <a:lnTo>
                    <a:pt x="464" y="99"/>
                  </a:lnTo>
                  <a:lnTo>
                    <a:pt x="457" y="104"/>
                  </a:lnTo>
                  <a:lnTo>
                    <a:pt x="453" y="117"/>
                  </a:lnTo>
                  <a:lnTo>
                    <a:pt x="434" y="124"/>
                  </a:lnTo>
                  <a:lnTo>
                    <a:pt x="424" y="134"/>
                  </a:lnTo>
                  <a:lnTo>
                    <a:pt x="407" y="130"/>
                  </a:lnTo>
                  <a:lnTo>
                    <a:pt x="398" y="129"/>
                  </a:lnTo>
                  <a:lnTo>
                    <a:pt x="396" y="140"/>
                  </a:lnTo>
                  <a:lnTo>
                    <a:pt x="405" y="148"/>
                  </a:lnTo>
                  <a:lnTo>
                    <a:pt x="410" y="154"/>
                  </a:lnTo>
                  <a:lnTo>
                    <a:pt x="404" y="160"/>
                  </a:lnTo>
                  <a:lnTo>
                    <a:pt x="398" y="171"/>
                  </a:lnTo>
                  <a:lnTo>
                    <a:pt x="383" y="177"/>
                  </a:lnTo>
                  <a:lnTo>
                    <a:pt x="361" y="177"/>
                  </a:lnTo>
                  <a:lnTo>
                    <a:pt x="339" y="184"/>
                  </a:lnTo>
                  <a:lnTo>
                    <a:pt x="326" y="194"/>
                  </a:lnTo>
                  <a:lnTo>
                    <a:pt x="316" y="189"/>
                  </a:lnTo>
                  <a:lnTo>
                    <a:pt x="298" y="189"/>
                  </a:lnTo>
                  <a:lnTo>
                    <a:pt x="270" y="177"/>
                  </a:lnTo>
                  <a:lnTo>
                    <a:pt x="253" y="175"/>
                  </a:lnTo>
                  <a:lnTo>
                    <a:pt x="235" y="177"/>
                  </a:lnTo>
                  <a:lnTo>
                    <a:pt x="201" y="172"/>
                  </a:lnTo>
                  <a:lnTo>
                    <a:pt x="185" y="173"/>
                  </a:lnTo>
                  <a:lnTo>
                    <a:pt x="171" y="162"/>
                  </a:lnTo>
                  <a:lnTo>
                    <a:pt x="156" y="145"/>
                  </a:lnTo>
                  <a:lnTo>
                    <a:pt x="146" y="143"/>
                  </a:lnTo>
                  <a:lnTo>
                    <a:pt x="122" y="131"/>
                  </a:lnTo>
                  <a:lnTo>
                    <a:pt x="101" y="129"/>
                  </a:lnTo>
                  <a:lnTo>
                    <a:pt x="82" y="125"/>
                  </a:lnTo>
                  <a:lnTo>
                    <a:pt x="73" y="117"/>
                  </a:lnTo>
                  <a:lnTo>
                    <a:pt x="68" y="95"/>
                  </a:lnTo>
                  <a:lnTo>
                    <a:pt x="51" y="80"/>
                  </a:lnTo>
                  <a:lnTo>
                    <a:pt x="27" y="73"/>
                  </a:lnTo>
                  <a:lnTo>
                    <a:pt x="10" y="63"/>
                  </a:lnTo>
                  <a:lnTo>
                    <a:pt x="0" y="51"/>
                  </a:lnTo>
                  <a:lnTo>
                    <a:pt x="14" y="47"/>
                  </a:lnTo>
                  <a:lnTo>
                    <a:pt x="34" y="32"/>
                  </a:lnTo>
                  <a:lnTo>
                    <a:pt x="51" y="23"/>
                  </a:lnTo>
                  <a:lnTo>
                    <a:pt x="68" y="29"/>
                  </a:lnTo>
                  <a:lnTo>
                    <a:pt x="82" y="29"/>
                  </a:lnTo>
                  <a:lnTo>
                    <a:pt x="97" y="37"/>
                  </a:lnTo>
                  <a:lnTo>
                    <a:pt x="112" y="38"/>
                  </a:lnTo>
                  <a:lnTo>
                    <a:pt x="136" y="43"/>
                  </a:lnTo>
                  <a:lnTo>
                    <a:pt x="142" y="30"/>
                  </a:lnTo>
                  <a:lnTo>
                    <a:pt x="131" y="19"/>
                  </a:lnTo>
                  <a:lnTo>
                    <a:pt x="134" y="0"/>
                  </a:lnTo>
                  <a:lnTo>
                    <a:pt x="155" y="8"/>
                  </a:lnTo>
                  <a:lnTo>
                    <a:pt x="170" y="10"/>
                  </a:lnTo>
                  <a:lnTo>
                    <a:pt x="189" y="15"/>
                  </a:lnTo>
                  <a:lnTo>
                    <a:pt x="200" y="29"/>
                  </a:lnTo>
                  <a:lnTo>
                    <a:pt x="225" y="36"/>
                  </a:lnTo>
                  <a:lnTo>
                    <a:pt x="225" y="3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54" name="Freeform 155">
              <a:extLst>
                <a:ext uri="{FF2B5EF4-FFF2-40B4-BE49-F238E27FC236}">
                  <a16:creationId xmlns:a16="http://schemas.microsoft.com/office/drawing/2014/main" id="{A73F5AC4-BE04-4786-9048-812F1D5CA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5319" y="4784485"/>
              <a:ext cx="323153" cy="574698"/>
            </a:xfrm>
            <a:custGeom>
              <a:avLst/>
              <a:gdLst>
                <a:gd name="T0" fmla="*/ 20 w 176"/>
                <a:gd name="T1" fmla="*/ 313 h 313"/>
                <a:gd name="T2" fmla="*/ 18 w 176"/>
                <a:gd name="T3" fmla="*/ 296 h 313"/>
                <a:gd name="T4" fmla="*/ 21 w 176"/>
                <a:gd name="T5" fmla="*/ 267 h 313"/>
                <a:gd name="T6" fmla="*/ 11 w 176"/>
                <a:gd name="T7" fmla="*/ 227 h 313"/>
                <a:gd name="T8" fmla="*/ 34 w 176"/>
                <a:gd name="T9" fmla="*/ 192 h 313"/>
                <a:gd name="T10" fmla="*/ 39 w 176"/>
                <a:gd name="T11" fmla="*/ 179 h 313"/>
                <a:gd name="T12" fmla="*/ 38 w 176"/>
                <a:gd name="T13" fmla="*/ 159 h 313"/>
                <a:gd name="T14" fmla="*/ 43 w 176"/>
                <a:gd name="T15" fmla="*/ 122 h 313"/>
                <a:gd name="T16" fmla="*/ 27 w 176"/>
                <a:gd name="T17" fmla="*/ 114 h 313"/>
                <a:gd name="T18" fmla="*/ 16 w 176"/>
                <a:gd name="T19" fmla="*/ 106 h 313"/>
                <a:gd name="T20" fmla="*/ 1 w 176"/>
                <a:gd name="T21" fmla="*/ 99 h 313"/>
                <a:gd name="T22" fmla="*/ 51 w 176"/>
                <a:gd name="T23" fmla="*/ 70 h 313"/>
                <a:gd name="T24" fmla="*/ 65 w 176"/>
                <a:gd name="T25" fmla="*/ 77 h 313"/>
                <a:gd name="T26" fmla="*/ 72 w 176"/>
                <a:gd name="T27" fmla="*/ 90 h 313"/>
                <a:gd name="T28" fmla="*/ 69 w 176"/>
                <a:gd name="T29" fmla="*/ 112 h 313"/>
                <a:gd name="T30" fmla="*/ 85 w 176"/>
                <a:gd name="T31" fmla="*/ 110 h 313"/>
                <a:gd name="T32" fmla="*/ 92 w 176"/>
                <a:gd name="T33" fmla="*/ 82 h 313"/>
                <a:gd name="T34" fmla="*/ 80 w 176"/>
                <a:gd name="T35" fmla="*/ 62 h 313"/>
                <a:gd name="T36" fmla="*/ 77 w 176"/>
                <a:gd name="T37" fmla="*/ 40 h 313"/>
                <a:gd name="T38" fmla="*/ 88 w 176"/>
                <a:gd name="T39" fmla="*/ 22 h 313"/>
                <a:gd name="T40" fmla="*/ 112 w 176"/>
                <a:gd name="T41" fmla="*/ 24 h 313"/>
                <a:gd name="T42" fmla="*/ 130 w 176"/>
                <a:gd name="T43" fmla="*/ 19 h 313"/>
                <a:gd name="T44" fmla="*/ 158 w 176"/>
                <a:gd name="T45" fmla="*/ 11 h 313"/>
                <a:gd name="T46" fmla="*/ 175 w 176"/>
                <a:gd name="T47" fmla="*/ 9 h 313"/>
                <a:gd name="T48" fmla="*/ 175 w 176"/>
                <a:gd name="T49" fmla="*/ 44 h 313"/>
                <a:gd name="T50" fmla="*/ 176 w 176"/>
                <a:gd name="T51" fmla="*/ 83 h 313"/>
                <a:gd name="T52" fmla="*/ 164 w 176"/>
                <a:gd name="T53" fmla="*/ 110 h 313"/>
                <a:gd name="T54" fmla="*/ 137 w 176"/>
                <a:gd name="T55" fmla="*/ 129 h 313"/>
                <a:gd name="T56" fmla="*/ 98 w 176"/>
                <a:gd name="T57" fmla="*/ 159 h 313"/>
                <a:gd name="T58" fmla="*/ 79 w 176"/>
                <a:gd name="T59" fmla="*/ 176 h 313"/>
                <a:gd name="T60" fmla="*/ 70 w 176"/>
                <a:gd name="T61" fmla="*/ 194 h 313"/>
                <a:gd name="T62" fmla="*/ 80 w 176"/>
                <a:gd name="T63" fmla="*/ 219 h 313"/>
                <a:gd name="T64" fmla="*/ 83 w 176"/>
                <a:gd name="T65" fmla="*/ 224 h 313"/>
                <a:gd name="T66" fmla="*/ 78 w 176"/>
                <a:gd name="T67" fmla="*/ 252 h 313"/>
                <a:gd name="T68" fmla="*/ 78 w 176"/>
                <a:gd name="T69" fmla="*/ 263 h 313"/>
                <a:gd name="T70" fmla="*/ 58 w 176"/>
                <a:gd name="T71" fmla="*/ 276 h 313"/>
                <a:gd name="T72" fmla="*/ 30 w 176"/>
                <a:gd name="T73" fmla="*/ 293 h 313"/>
                <a:gd name="T74" fmla="*/ 35 w 176"/>
                <a:gd name="T75" fmla="*/ 302 h 313"/>
                <a:gd name="T76" fmla="*/ 33 w 176"/>
                <a:gd name="T77" fmla="*/ 31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6" h="313">
                  <a:moveTo>
                    <a:pt x="33" y="313"/>
                  </a:moveTo>
                  <a:lnTo>
                    <a:pt x="20" y="313"/>
                  </a:lnTo>
                  <a:lnTo>
                    <a:pt x="19" y="304"/>
                  </a:lnTo>
                  <a:lnTo>
                    <a:pt x="18" y="296"/>
                  </a:lnTo>
                  <a:lnTo>
                    <a:pt x="16" y="289"/>
                  </a:lnTo>
                  <a:lnTo>
                    <a:pt x="21" y="267"/>
                  </a:lnTo>
                  <a:lnTo>
                    <a:pt x="17" y="254"/>
                  </a:lnTo>
                  <a:lnTo>
                    <a:pt x="11" y="227"/>
                  </a:lnTo>
                  <a:lnTo>
                    <a:pt x="29" y="206"/>
                  </a:lnTo>
                  <a:lnTo>
                    <a:pt x="34" y="192"/>
                  </a:lnTo>
                  <a:lnTo>
                    <a:pt x="36" y="190"/>
                  </a:lnTo>
                  <a:lnTo>
                    <a:pt x="39" y="179"/>
                  </a:lnTo>
                  <a:lnTo>
                    <a:pt x="37" y="173"/>
                  </a:lnTo>
                  <a:lnTo>
                    <a:pt x="38" y="159"/>
                  </a:lnTo>
                  <a:lnTo>
                    <a:pt x="42" y="146"/>
                  </a:lnTo>
                  <a:lnTo>
                    <a:pt x="43" y="122"/>
                  </a:lnTo>
                  <a:lnTo>
                    <a:pt x="35" y="116"/>
                  </a:lnTo>
                  <a:lnTo>
                    <a:pt x="27" y="114"/>
                  </a:lnTo>
                  <a:lnTo>
                    <a:pt x="24" y="110"/>
                  </a:lnTo>
                  <a:lnTo>
                    <a:pt x="16" y="106"/>
                  </a:lnTo>
                  <a:lnTo>
                    <a:pt x="2" y="106"/>
                  </a:lnTo>
                  <a:lnTo>
                    <a:pt x="1" y="99"/>
                  </a:lnTo>
                  <a:lnTo>
                    <a:pt x="0" y="85"/>
                  </a:lnTo>
                  <a:lnTo>
                    <a:pt x="51" y="70"/>
                  </a:lnTo>
                  <a:lnTo>
                    <a:pt x="61" y="79"/>
                  </a:lnTo>
                  <a:lnTo>
                    <a:pt x="65" y="77"/>
                  </a:lnTo>
                  <a:lnTo>
                    <a:pt x="72" y="82"/>
                  </a:lnTo>
                  <a:lnTo>
                    <a:pt x="72" y="90"/>
                  </a:lnTo>
                  <a:lnTo>
                    <a:pt x="68" y="99"/>
                  </a:lnTo>
                  <a:lnTo>
                    <a:pt x="69" y="112"/>
                  </a:lnTo>
                  <a:lnTo>
                    <a:pt x="79" y="124"/>
                  </a:lnTo>
                  <a:lnTo>
                    <a:pt x="85" y="110"/>
                  </a:lnTo>
                  <a:lnTo>
                    <a:pt x="93" y="107"/>
                  </a:lnTo>
                  <a:lnTo>
                    <a:pt x="92" y="82"/>
                  </a:lnTo>
                  <a:lnTo>
                    <a:pt x="85" y="68"/>
                  </a:lnTo>
                  <a:lnTo>
                    <a:pt x="80" y="62"/>
                  </a:lnTo>
                  <a:lnTo>
                    <a:pt x="78" y="62"/>
                  </a:lnTo>
                  <a:lnTo>
                    <a:pt x="77" y="40"/>
                  </a:lnTo>
                  <a:lnTo>
                    <a:pt x="81" y="22"/>
                  </a:lnTo>
                  <a:lnTo>
                    <a:pt x="88" y="22"/>
                  </a:lnTo>
                  <a:lnTo>
                    <a:pt x="107" y="27"/>
                  </a:lnTo>
                  <a:lnTo>
                    <a:pt x="112" y="24"/>
                  </a:lnTo>
                  <a:lnTo>
                    <a:pt x="124" y="24"/>
                  </a:lnTo>
                  <a:lnTo>
                    <a:pt x="130" y="19"/>
                  </a:lnTo>
                  <a:lnTo>
                    <a:pt x="140" y="19"/>
                  </a:lnTo>
                  <a:lnTo>
                    <a:pt x="158" y="11"/>
                  </a:lnTo>
                  <a:lnTo>
                    <a:pt x="172" y="0"/>
                  </a:lnTo>
                  <a:lnTo>
                    <a:pt x="175" y="9"/>
                  </a:lnTo>
                  <a:lnTo>
                    <a:pt x="173" y="27"/>
                  </a:lnTo>
                  <a:lnTo>
                    <a:pt x="175" y="44"/>
                  </a:lnTo>
                  <a:lnTo>
                    <a:pt x="174" y="74"/>
                  </a:lnTo>
                  <a:lnTo>
                    <a:pt x="176" y="83"/>
                  </a:lnTo>
                  <a:lnTo>
                    <a:pt x="171" y="97"/>
                  </a:lnTo>
                  <a:lnTo>
                    <a:pt x="164" y="110"/>
                  </a:lnTo>
                  <a:lnTo>
                    <a:pt x="152" y="122"/>
                  </a:lnTo>
                  <a:lnTo>
                    <a:pt x="137" y="129"/>
                  </a:lnTo>
                  <a:lnTo>
                    <a:pt x="118" y="139"/>
                  </a:lnTo>
                  <a:lnTo>
                    <a:pt x="98" y="159"/>
                  </a:lnTo>
                  <a:lnTo>
                    <a:pt x="92" y="162"/>
                  </a:lnTo>
                  <a:lnTo>
                    <a:pt x="79" y="176"/>
                  </a:lnTo>
                  <a:lnTo>
                    <a:pt x="73" y="180"/>
                  </a:lnTo>
                  <a:lnTo>
                    <a:pt x="70" y="194"/>
                  </a:lnTo>
                  <a:lnTo>
                    <a:pt x="77" y="208"/>
                  </a:lnTo>
                  <a:lnTo>
                    <a:pt x="80" y="219"/>
                  </a:lnTo>
                  <a:lnTo>
                    <a:pt x="80" y="225"/>
                  </a:lnTo>
                  <a:lnTo>
                    <a:pt x="83" y="224"/>
                  </a:lnTo>
                  <a:lnTo>
                    <a:pt x="81" y="243"/>
                  </a:lnTo>
                  <a:lnTo>
                    <a:pt x="78" y="252"/>
                  </a:lnTo>
                  <a:lnTo>
                    <a:pt x="81" y="255"/>
                  </a:lnTo>
                  <a:lnTo>
                    <a:pt x="78" y="263"/>
                  </a:lnTo>
                  <a:lnTo>
                    <a:pt x="72" y="270"/>
                  </a:lnTo>
                  <a:lnTo>
                    <a:pt x="58" y="276"/>
                  </a:lnTo>
                  <a:lnTo>
                    <a:pt x="37" y="286"/>
                  </a:lnTo>
                  <a:lnTo>
                    <a:pt x="30" y="293"/>
                  </a:lnTo>
                  <a:lnTo>
                    <a:pt x="30" y="301"/>
                  </a:lnTo>
                  <a:lnTo>
                    <a:pt x="35" y="302"/>
                  </a:lnTo>
                  <a:lnTo>
                    <a:pt x="33" y="313"/>
                  </a:lnTo>
                  <a:lnTo>
                    <a:pt x="33" y="31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55" name="Freeform 156">
              <a:extLst>
                <a:ext uri="{FF2B5EF4-FFF2-40B4-BE49-F238E27FC236}">
                  <a16:creationId xmlns:a16="http://schemas.microsoft.com/office/drawing/2014/main" id="{4297B4C4-9F4B-49B0-8D29-D6E332BB6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7653" y="3467999"/>
              <a:ext cx="369056" cy="446171"/>
            </a:xfrm>
            <a:custGeom>
              <a:avLst/>
              <a:gdLst>
                <a:gd name="T0" fmla="*/ 201 w 201"/>
                <a:gd name="T1" fmla="*/ 46 h 243"/>
                <a:gd name="T2" fmla="*/ 176 w 201"/>
                <a:gd name="T3" fmla="*/ 46 h 243"/>
                <a:gd name="T4" fmla="*/ 183 w 201"/>
                <a:gd name="T5" fmla="*/ 128 h 243"/>
                <a:gd name="T6" fmla="*/ 190 w 201"/>
                <a:gd name="T7" fmla="*/ 210 h 243"/>
                <a:gd name="T8" fmla="*/ 193 w 201"/>
                <a:gd name="T9" fmla="*/ 213 h 243"/>
                <a:gd name="T10" fmla="*/ 189 w 201"/>
                <a:gd name="T11" fmla="*/ 226 h 243"/>
                <a:gd name="T12" fmla="*/ 123 w 201"/>
                <a:gd name="T13" fmla="*/ 227 h 243"/>
                <a:gd name="T14" fmla="*/ 120 w 201"/>
                <a:gd name="T15" fmla="*/ 230 h 243"/>
                <a:gd name="T16" fmla="*/ 114 w 201"/>
                <a:gd name="T17" fmla="*/ 230 h 243"/>
                <a:gd name="T18" fmla="*/ 104 w 201"/>
                <a:gd name="T19" fmla="*/ 233 h 243"/>
                <a:gd name="T20" fmla="*/ 93 w 201"/>
                <a:gd name="T21" fmla="*/ 228 h 243"/>
                <a:gd name="T22" fmla="*/ 88 w 201"/>
                <a:gd name="T23" fmla="*/ 228 h 243"/>
                <a:gd name="T24" fmla="*/ 85 w 201"/>
                <a:gd name="T25" fmla="*/ 239 h 243"/>
                <a:gd name="T26" fmla="*/ 79 w 201"/>
                <a:gd name="T27" fmla="*/ 243 h 243"/>
                <a:gd name="T28" fmla="*/ 69 w 201"/>
                <a:gd name="T29" fmla="*/ 230 h 243"/>
                <a:gd name="T30" fmla="*/ 58 w 201"/>
                <a:gd name="T31" fmla="*/ 216 h 243"/>
                <a:gd name="T32" fmla="*/ 48 w 201"/>
                <a:gd name="T33" fmla="*/ 210 h 243"/>
                <a:gd name="T34" fmla="*/ 40 w 201"/>
                <a:gd name="T35" fmla="*/ 205 h 243"/>
                <a:gd name="T36" fmla="*/ 30 w 201"/>
                <a:gd name="T37" fmla="*/ 205 h 243"/>
                <a:gd name="T38" fmla="*/ 22 w 201"/>
                <a:gd name="T39" fmla="*/ 210 h 243"/>
                <a:gd name="T40" fmla="*/ 14 w 201"/>
                <a:gd name="T41" fmla="*/ 208 h 243"/>
                <a:gd name="T42" fmla="*/ 8 w 201"/>
                <a:gd name="T43" fmla="*/ 214 h 243"/>
                <a:gd name="T44" fmla="*/ 7 w 201"/>
                <a:gd name="T45" fmla="*/ 204 h 243"/>
                <a:gd name="T46" fmla="*/ 12 w 201"/>
                <a:gd name="T47" fmla="*/ 194 h 243"/>
                <a:gd name="T48" fmla="*/ 14 w 201"/>
                <a:gd name="T49" fmla="*/ 176 h 243"/>
                <a:gd name="T50" fmla="*/ 13 w 201"/>
                <a:gd name="T51" fmla="*/ 158 h 243"/>
                <a:gd name="T52" fmla="*/ 11 w 201"/>
                <a:gd name="T53" fmla="*/ 148 h 243"/>
                <a:gd name="T54" fmla="*/ 13 w 201"/>
                <a:gd name="T55" fmla="*/ 139 h 243"/>
                <a:gd name="T56" fmla="*/ 9 w 201"/>
                <a:gd name="T57" fmla="*/ 130 h 243"/>
                <a:gd name="T58" fmla="*/ 0 w 201"/>
                <a:gd name="T59" fmla="*/ 122 h 243"/>
                <a:gd name="T60" fmla="*/ 4 w 201"/>
                <a:gd name="T61" fmla="*/ 116 h 243"/>
                <a:gd name="T62" fmla="*/ 69 w 201"/>
                <a:gd name="T63" fmla="*/ 116 h 243"/>
                <a:gd name="T64" fmla="*/ 66 w 201"/>
                <a:gd name="T65" fmla="*/ 87 h 243"/>
                <a:gd name="T66" fmla="*/ 70 w 201"/>
                <a:gd name="T67" fmla="*/ 78 h 243"/>
                <a:gd name="T68" fmla="*/ 86 w 201"/>
                <a:gd name="T69" fmla="*/ 76 h 243"/>
                <a:gd name="T70" fmla="*/ 86 w 201"/>
                <a:gd name="T71" fmla="*/ 27 h 243"/>
                <a:gd name="T72" fmla="*/ 140 w 201"/>
                <a:gd name="T73" fmla="*/ 29 h 243"/>
                <a:gd name="T74" fmla="*/ 140 w 201"/>
                <a:gd name="T75" fmla="*/ 0 h 243"/>
                <a:gd name="T76" fmla="*/ 201 w 201"/>
                <a:gd name="T77" fmla="*/ 46 h 243"/>
                <a:gd name="T78" fmla="*/ 201 w 201"/>
                <a:gd name="T79" fmla="*/ 46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01" h="243">
                  <a:moveTo>
                    <a:pt x="201" y="46"/>
                  </a:moveTo>
                  <a:lnTo>
                    <a:pt x="176" y="46"/>
                  </a:lnTo>
                  <a:lnTo>
                    <a:pt x="183" y="128"/>
                  </a:lnTo>
                  <a:lnTo>
                    <a:pt x="190" y="210"/>
                  </a:lnTo>
                  <a:lnTo>
                    <a:pt x="193" y="213"/>
                  </a:lnTo>
                  <a:lnTo>
                    <a:pt x="189" y="226"/>
                  </a:lnTo>
                  <a:lnTo>
                    <a:pt x="123" y="227"/>
                  </a:lnTo>
                  <a:lnTo>
                    <a:pt x="120" y="230"/>
                  </a:lnTo>
                  <a:lnTo>
                    <a:pt x="114" y="230"/>
                  </a:lnTo>
                  <a:lnTo>
                    <a:pt x="104" y="233"/>
                  </a:lnTo>
                  <a:lnTo>
                    <a:pt x="93" y="228"/>
                  </a:lnTo>
                  <a:lnTo>
                    <a:pt x="88" y="228"/>
                  </a:lnTo>
                  <a:lnTo>
                    <a:pt x="85" y="239"/>
                  </a:lnTo>
                  <a:lnTo>
                    <a:pt x="79" y="243"/>
                  </a:lnTo>
                  <a:lnTo>
                    <a:pt x="69" y="230"/>
                  </a:lnTo>
                  <a:lnTo>
                    <a:pt x="58" y="216"/>
                  </a:lnTo>
                  <a:lnTo>
                    <a:pt x="48" y="210"/>
                  </a:lnTo>
                  <a:lnTo>
                    <a:pt x="40" y="205"/>
                  </a:lnTo>
                  <a:lnTo>
                    <a:pt x="30" y="205"/>
                  </a:lnTo>
                  <a:lnTo>
                    <a:pt x="22" y="210"/>
                  </a:lnTo>
                  <a:lnTo>
                    <a:pt x="14" y="208"/>
                  </a:lnTo>
                  <a:lnTo>
                    <a:pt x="8" y="214"/>
                  </a:lnTo>
                  <a:lnTo>
                    <a:pt x="7" y="204"/>
                  </a:lnTo>
                  <a:lnTo>
                    <a:pt x="12" y="194"/>
                  </a:lnTo>
                  <a:lnTo>
                    <a:pt x="14" y="176"/>
                  </a:lnTo>
                  <a:lnTo>
                    <a:pt x="13" y="158"/>
                  </a:lnTo>
                  <a:lnTo>
                    <a:pt x="11" y="148"/>
                  </a:lnTo>
                  <a:lnTo>
                    <a:pt x="13" y="139"/>
                  </a:lnTo>
                  <a:lnTo>
                    <a:pt x="9" y="130"/>
                  </a:lnTo>
                  <a:lnTo>
                    <a:pt x="0" y="122"/>
                  </a:lnTo>
                  <a:lnTo>
                    <a:pt x="4" y="116"/>
                  </a:lnTo>
                  <a:lnTo>
                    <a:pt x="69" y="116"/>
                  </a:lnTo>
                  <a:lnTo>
                    <a:pt x="66" y="87"/>
                  </a:lnTo>
                  <a:lnTo>
                    <a:pt x="70" y="78"/>
                  </a:lnTo>
                  <a:lnTo>
                    <a:pt x="86" y="76"/>
                  </a:lnTo>
                  <a:lnTo>
                    <a:pt x="86" y="27"/>
                  </a:lnTo>
                  <a:lnTo>
                    <a:pt x="140" y="29"/>
                  </a:lnTo>
                  <a:lnTo>
                    <a:pt x="140" y="0"/>
                  </a:lnTo>
                  <a:lnTo>
                    <a:pt x="201" y="46"/>
                  </a:lnTo>
                  <a:lnTo>
                    <a:pt x="201" y="4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56" name="Freeform 157">
              <a:extLst>
                <a:ext uri="{FF2B5EF4-FFF2-40B4-BE49-F238E27FC236}">
                  <a16:creationId xmlns:a16="http://schemas.microsoft.com/office/drawing/2014/main" id="{6AC6A2FB-1DD6-426C-A2CF-019D48A4B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35" y="4745926"/>
              <a:ext cx="93640" cy="266234"/>
            </a:xfrm>
            <a:custGeom>
              <a:avLst/>
              <a:gdLst>
                <a:gd name="T0" fmla="*/ 36 w 51"/>
                <a:gd name="T1" fmla="*/ 83 h 145"/>
                <a:gd name="T2" fmla="*/ 38 w 51"/>
                <a:gd name="T3" fmla="*/ 83 h 145"/>
                <a:gd name="T4" fmla="*/ 43 w 51"/>
                <a:gd name="T5" fmla="*/ 89 h 145"/>
                <a:gd name="T6" fmla="*/ 50 w 51"/>
                <a:gd name="T7" fmla="*/ 103 h 145"/>
                <a:gd name="T8" fmla="*/ 51 w 51"/>
                <a:gd name="T9" fmla="*/ 128 h 145"/>
                <a:gd name="T10" fmla="*/ 43 w 51"/>
                <a:gd name="T11" fmla="*/ 131 h 145"/>
                <a:gd name="T12" fmla="*/ 37 w 51"/>
                <a:gd name="T13" fmla="*/ 145 h 145"/>
                <a:gd name="T14" fmla="*/ 27 w 51"/>
                <a:gd name="T15" fmla="*/ 133 h 145"/>
                <a:gd name="T16" fmla="*/ 26 w 51"/>
                <a:gd name="T17" fmla="*/ 120 h 145"/>
                <a:gd name="T18" fmla="*/ 30 w 51"/>
                <a:gd name="T19" fmla="*/ 111 h 145"/>
                <a:gd name="T20" fmla="*/ 30 w 51"/>
                <a:gd name="T21" fmla="*/ 103 h 145"/>
                <a:gd name="T22" fmla="*/ 23 w 51"/>
                <a:gd name="T23" fmla="*/ 98 h 145"/>
                <a:gd name="T24" fmla="*/ 19 w 51"/>
                <a:gd name="T25" fmla="*/ 100 h 145"/>
                <a:gd name="T26" fmla="*/ 9 w 51"/>
                <a:gd name="T27" fmla="*/ 91 h 145"/>
                <a:gd name="T28" fmla="*/ 0 w 51"/>
                <a:gd name="T29" fmla="*/ 86 h 145"/>
                <a:gd name="T30" fmla="*/ 6 w 51"/>
                <a:gd name="T31" fmla="*/ 68 h 145"/>
                <a:gd name="T32" fmla="*/ 12 w 51"/>
                <a:gd name="T33" fmla="*/ 62 h 145"/>
                <a:gd name="T34" fmla="*/ 9 w 51"/>
                <a:gd name="T35" fmla="*/ 45 h 145"/>
                <a:gd name="T36" fmla="*/ 13 w 51"/>
                <a:gd name="T37" fmla="*/ 30 h 145"/>
                <a:gd name="T38" fmla="*/ 16 w 51"/>
                <a:gd name="T39" fmla="*/ 25 h 145"/>
                <a:gd name="T40" fmla="*/ 12 w 51"/>
                <a:gd name="T41" fmla="*/ 9 h 145"/>
                <a:gd name="T42" fmla="*/ 5 w 51"/>
                <a:gd name="T43" fmla="*/ 0 h 145"/>
                <a:gd name="T44" fmla="*/ 21 w 51"/>
                <a:gd name="T45" fmla="*/ 4 h 145"/>
                <a:gd name="T46" fmla="*/ 24 w 51"/>
                <a:gd name="T47" fmla="*/ 9 h 145"/>
                <a:gd name="T48" fmla="*/ 23 w 51"/>
                <a:gd name="T49" fmla="*/ 11 h 145"/>
                <a:gd name="T50" fmla="*/ 28 w 51"/>
                <a:gd name="T51" fmla="*/ 24 h 145"/>
                <a:gd name="T52" fmla="*/ 29 w 51"/>
                <a:gd name="T53" fmla="*/ 46 h 145"/>
                <a:gd name="T54" fmla="*/ 24 w 51"/>
                <a:gd name="T55" fmla="*/ 57 h 145"/>
                <a:gd name="T56" fmla="*/ 28 w 51"/>
                <a:gd name="T57" fmla="*/ 71 h 145"/>
                <a:gd name="T58" fmla="*/ 28 w 51"/>
                <a:gd name="T59" fmla="*/ 80 h 145"/>
                <a:gd name="T60" fmla="*/ 31 w 51"/>
                <a:gd name="T61" fmla="*/ 85 h 145"/>
                <a:gd name="T62" fmla="*/ 31 w 51"/>
                <a:gd name="T63" fmla="*/ 92 h 145"/>
                <a:gd name="T64" fmla="*/ 34 w 51"/>
                <a:gd name="T65" fmla="*/ 97 h 145"/>
                <a:gd name="T66" fmla="*/ 37 w 51"/>
                <a:gd name="T67" fmla="*/ 91 h 145"/>
                <a:gd name="T68" fmla="*/ 42 w 51"/>
                <a:gd name="T69" fmla="*/ 99 h 145"/>
                <a:gd name="T70" fmla="*/ 43 w 51"/>
                <a:gd name="T71" fmla="*/ 97 h 145"/>
                <a:gd name="T72" fmla="*/ 40 w 51"/>
                <a:gd name="T73" fmla="*/ 86 h 145"/>
                <a:gd name="T74" fmla="*/ 37 w 51"/>
                <a:gd name="T75" fmla="*/ 85 h 145"/>
                <a:gd name="T76" fmla="*/ 36 w 51"/>
                <a:gd name="T77" fmla="*/ 83 h 145"/>
                <a:gd name="T78" fmla="*/ 36 w 51"/>
                <a:gd name="T79" fmla="*/ 8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" h="145">
                  <a:moveTo>
                    <a:pt x="36" y="83"/>
                  </a:moveTo>
                  <a:lnTo>
                    <a:pt x="38" y="83"/>
                  </a:lnTo>
                  <a:lnTo>
                    <a:pt x="43" y="89"/>
                  </a:lnTo>
                  <a:lnTo>
                    <a:pt x="50" y="103"/>
                  </a:lnTo>
                  <a:lnTo>
                    <a:pt x="51" y="128"/>
                  </a:lnTo>
                  <a:lnTo>
                    <a:pt x="43" y="131"/>
                  </a:lnTo>
                  <a:lnTo>
                    <a:pt x="37" y="145"/>
                  </a:lnTo>
                  <a:lnTo>
                    <a:pt x="27" y="133"/>
                  </a:lnTo>
                  <a:lnTo>
                    <a:pt x="26" y="120"/>
                  </a:lnTo>
                  <a:lnTo>
                    <a:pt x="30" y="111"/>
                  </a:lnTo>
                  <a:lnTo>
                    <a:pt x="30" y="103"/>
                  </a:lnTo>
                  <a:lnTo>
                    <a:pt x="23" y="98"/>
                  </a:lnTo>
                  <a:lnTo>
                    <a:pt x="19" y="100"/>
                  </a:lnTo>
                  <a:lnTo>
                    <a:pt x="9" y="91"/>
                  </a:lnTo>
                  <a:lnTo>
                    <a:pt x="0" y="86"/>
                  </a:lnTo>
                  <a:lnTo>
                    <a:pt x="6" y="68"/>
                  </a:lnTo>
                  <a:lnTo>
                    <a:pt x="12" y="62"/>
                  </a:lnTo>
                  <a:lnTo>
                    <a:pt x="9" y="45"/>
                  </a:lnTo>
                  <a:lnTo>
                    <a:pt x="13" y="30"/>
                  </a:lnTo>
                  <a:lnTo>
                    <a:pt x="16" y="25"/>
                  </a:lnTo>
                  <a:lnTo>
                    <a:pt x="12" y="9"/>
                  </a:lnTo>
                  <a:lnTo>
                    <a:pt x="5" y="0"/>
                  </a:lnTo>
                  <a:lnTo>
                    <a:pt x="21" y="4"/>
                  </a:lnTo>
                  <a:lnTo>
                    <a:pt x="24" y="9"/>
                  </a:lnTo>
                  <a:lnTo>
                    <a:pt x="23" y="11"/>
                  </a:lnTo>
                  <a:lnTo>
                    <a:pt x="28" y="24"/>
                  </a:lnTo>
                  <a:lnTo>
                    <a:pt x="29" y="46"/>
                  </a:lnTo>
                  <a:lnTo>
                    <a:pt x="24" y="57"/>
                  </a:lnTo>
                  <a:lnTo>
                    <a:pt x="28" y="71"/>
                  </a:lnTo>
                  <a:lnTo>
                    <a:pt x="28" y="80"/>
                  </a:lnTo>
                  <a:lnTo>
                    <a:pt x="31" y="85"/>
                  </a:lnTo>
                  <a:lnTo>
                    <a:pt x="31" y="92"/>
                  </a:lnTo>
                  <a:lnTo>
                    <a:pt x="34" y="97"/>
                  </a:lnTo>
                  <a:lnTo>
                    <a:pt x="37" y="91"/>
                  </a:lnTo>
                  <a:lnTo>
                    <a:pt x="42" y="99"/>
                  </a:lnTo>
                  <a:lnTo>
                    <a:pt x="43" y="97"/>
                  </a:lnTo>
                  <a:lnTo>
                    <a:pt x="40" y="86"/>
                  </a:lnTo>
                  <a:lnTo>
                    <a:pt x="37" y="85"/>
                  </a:lnTo>
                  <a:lnTo>
                    <a:pt x="36" y="83"/>
                  </a:lnTo>
                  <a:lnTo>
                    <a:pt x="36" y="8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57" name="Freeform 158">
              <a:extLst>
                <a:ext uri="{FF2B5EF4-FFF2-40B4-BE49-F238E27FC236}">
                  <a16:creationId xmlns:a16="http://schemas.microsoft.com/office/drawing/2014/main" id="{86E49ABB-341E-40E7-B102-F247F67E6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2737" y="4193260"/>
              <a:ext cx="134035" cy="189118"/>
            </a:xfrm>
            <a:custGeom>
              <a:avLst/>
              <a:gdLst>
                <a:gd name="T0" fmla="*/ 35 w 73"/>
                <a:gd name="T1" fmla="*/ 8 h 103"/>
                <a:gd name="T2" fmla="*/ 39 w 73"/>
                <a:gd name="T3" fmla="*/ 9 h 103"/>
                <a:gd name="T4" fmla="*/ 49 w 73"/>
                <a:gd name="T5" fmla="*/ 21 h 103"/>
                <a:gd name="T6" fmla="*/ 57 w 73"/>
                <a:gd name="T7" fmla="*/ 34 h 103"/>
                <a:gd name="T8" fmla="*/ 58 w 73"/>
                <a:gd name="T9" fmla="*/ 47 h 103"/>
                <a:gd name="T10" fmla="*/ 57 w 73"/>
                <a:gd name="T11" fmla="*/ 55 h 103"/>
                <a:gd name="T12" fmla="*/ 59 w 73"/>
                <a:gd name="T13" fmla="*/ 61 h 103"/>
                <a:gd name="T14" fmla="*/ 61 w 73"/>
                <a:gd name="T15" fmla="*/ 73 h 103"/>
                <a:gd name="T16" fmla="*/ 67 w 73"/>
                <a:gd name="T17" fmla="*/ 78 h 103"/>
                <a:gd name="T18" fmla="*/ 73 w 73"/>
                <a:gd name="T19" fmla="*/ 95 h 103"/>
                <a:gd name="T20" fmla="*/ 73 w 73"/>
                <a:gd name="T21" fmla="*/ 101 h 103"/>
                <a:gd name="T22" fmla="*/ 61 w 73"/>
                <a:gd name="T23" fmla="*/ 103 h 103"/>
                <a:gd name="T24" fmla="*/ 45 w 73"/>
                <a:gd name="T25" fmla="*/ 89 h 103"/>
                <a:gd name="T26" fmla="*/ 25 w 73"/>
                <a:gd name="T27" fmla="*/ 73 h 103"/>
                <a:gd name="T28" fmla="*/ 23 w 73"/>
                <a:gd name="T29" fmla="*/ 64 h 103"/>
                <a:gd name="T30" fmla="*/ 12 w 73"/>
                <a:gd name="T31" fmla="*/ 51 h 103"/>
                <a:gd name="T32" fmla="*/ 10 w 73"/>
                <a:gd name="T33" fmla="*/ 35 h 103"/>
                <a:gd name="T34" fmla="*/ 3 w 73"/>
                <a:gd name="T35" fmla="*/ 25 h 103"/>
                <a:gd name="T36" fmla="*/ 4 w 73"/>
                <a:gd name="T37" fmla="*/ 11 h 103"/>
                <a:gd name="T38" fmla="*/ 0 w 73"/>
                <a:gd name="T39" fmla="*/ 3 h 103"/>
                <a:gd name="T40" fmla="*/ 3 w 73"/>
                <a:gd name="T41" fmla="*/ 0 h 103"/>
                <a:gd name="T42" fmla="*/ 17 w 73"/>
                <a:gd name="T43" fmla="*/ 8 h 103"/>
                <a:gd name="T44" fmla="*/ 19 w 73"/>
                <a:gd name="T45" fmla="*/ 18 h 103"/>
                <a:gd name="T46" fmla="*/ 30 w 73"/>
                <a:gd name="T47" fmla="*/ 15 h 103"/>
                <a:gd name="T48" fmla="*/ 35 w 73"/>
                <a:gd name="T49" fmla="*/ 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3" h="103">
                  <a:moveTo>
                    <a:pt x="35" y="8"/>
                  </a:moveTo>
                  <a:lnTo>
                    <a:pt x="39" y="9"/>
                  </a:lnTo>
                  <a:lnTo>
                    <a:pt x="49" y="21"/>
                  </a:lnTo>
                  <a:lnTo>
                    <a:pt x="57" y="34"/>
                  </a:lnTo>
                  <a:lnTo>
                    <a:pt x="58" y="47"/>
                  </a:lnTo>
                  <a:lnTo>
                    <a:pt x="57" y="55"/>
                  </a:lnTo>
                  <a:lnTo>
                    <a:pt x="59" y="61"/>
                  </a:lnTo>
                  <a:lnTo>
                    <a:pt x="61" y="73"/>
                  </a:lnTo>
                  <a:lnTo>
                    <a:pt x="67" y="78"/>
                  </a:lnTo>
                  <a:lnTo>
                    <a:pt x="73" y="95"/>
                  </a:lnTo>
                  <a:lnTo>
                    <a:pt x="73" y="101"/>
                  </a:lnTo>
                  <a:lnTo>
                    <a:pt x="61" y="103"/>
                  </a:lnTo>
                  <a:lnTo>
                    <a:pt x="45" y="89"/>
                  </a:lnTo>
                  <a:lnTo>
                    <a:pt x="25" y="73"/>
                  </a:lnTo>
                  <a:lnTo>
                    <a:pt x="23" y="64"/>
                  </a:lnTo>
                  <a:lnTo>
                    <a:pt x="12" y="51"/>
                  </a:lnTo>
                  <a:lnTo>
                    <a:pt x="10" y="35"/>
                  </a:lnTo>
                  <a:lnTo>
                    <a:pt x="3" y="25"/>
                  </a:lnTo>
                  <a:lnTo>
                    <a:pt x="4" y="11"/>
                  </a:lnTo>
                  <a:lnTo>
                    <a:pt x="0" y="3"/>
                  </a:lnTo>
                  <a:lnTo>
                    <a:pt x="3" y="0"/>
                  </a:lnTo>
                  <a:lnTo>
                    <a:pt x="17" y="8"/>
                  </a:lnTo>
                  <a:lnTo>
                    <a:pt x="19" y="18"/>
                  </a:lnTo>
                  <a:lnTo>
                    <a:pt x="30" y="15"/>
                  </a:lnTo>
                  <a:lnTo>
                    <a:pt x="35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58" name="Freeform 159">
              <a:extLst>
                <a:ext uri="{FF2B5EF4-FFF2-40B4-BE49-F238E27FC236}">
                  <a16:creationId xmlns:a16="http://schemas.microsoft.com/office/drawing/2014/main" id="{9D72C319-303A-4E9E-82F5-2EC5C15DA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3857" y="4182243"/>
              <a:ext cx="288267" cy="216660"/>
            </a:xfrm>
            <a:custGeom>
              <a:avLst/>
              <a:gdLst>
                <a:gd name="T0" fmla="*/ 136 w 157"/>
                <a:gd name="T1" fmla="*/ 53 h 118"/>
                <a:gd name="T2" fmla="*/ 122 w 157"/>
                <a:gd name="T3" fmla="*/ 50 h 118"/>
                <a:gd name="T4" fmla="*/ 102 w 157"/>
                <a:gd name="T5" fmla="*/ 50 h 118"/>
                <a:gd name="T6" fmla="*/ 98 w 157"/>
                <a:gd name="T7" fmla="*/ 72 h 118"/>
                <a:gd name="T8" fmla="*/ 91 w 157"/>
                <a:gd name="T9" fmla="*/ 78 h 118"/>
                <a:gd name="T10" fmla="*/ 84 w 157"/>
                <a:gd name="T11" fmla="*/ 104 h 118"/>
                <a:gd name="T12" fmla="*/ 70 w 157"/>
                <a:gd name="T13" fmla="*/ 109 h 118"/>
                <a:gd name="T14" fmla="*/ 54 w 157"/>
                <a:gd name="T15" fmla="*/ 104 h 118"/>
                <a:gd name="T16" fmla="*/ 46 w 157"/>
                <a:gd name="T17" fmla="*/ 105 h 118"/>
                <a:gd name="T18" fmla="*/ 37 w 157"/>
                <a:gd name="T19" fmla="*/ 115 h 118"/>
                <a:gd name="T20" fmla="*/ 25 w 157"/>
                <a:gd name="T21" fmla="*/ 113 h 118"/>
                <a:gd name="T22" fmla="*/ 15 w 157"/>
                <a:gd name="T23" fmla="*/ 118 h 118"/>
                <a:gd name="T24" fmla="*/ 3 w 157"/>
                <a:gd name="T25" fmla="*/ 107 h 118"/>
                <a:gd name="T26" fmla="*/ 0 w 157"/>
                <a:gd name="T27" fmla="*/ 94 h 118"/>
                <a:gd name="T28" fmla="*/ 13 w 157"/>
                <a:gd name="T29" fmla="*/ 100 h 118"/>
                <a:gd name="T30" fmla="*/ 25 w 157"/>
                <a:gd name="T31" fmla="*/ 97 h 118"/>
                <a:gd name="T32" fmla="*/ 28 w 157"/>
                <a:gd name="T33" fmla="*/ 81 h 118"/>
                <a:gd name="T34" fmla="*/ 36 w 157"/>
                <a:gd name="T35" fmla="*/ 77 h 118"/>
                <a:gd name="T36" fmla="*/ 56 w 157"/>
                <a:gd name="T37" fmla="*/ 73 h 118"/>
                <a:gd name="T38" fmla="*/ 67 w 157"/>
                <a:gd name="T39" fmla="*/ 58 h 118"/>
                <a:gd name="T40" fmla="*/ 74 w 157"/>
                <a:gd name="T41" fmla="*/ 46 h 118"/>
                <a:gd name="T42" fmla="*/ 83 w 157"/>
                <a:gd name="T43" fmla="*/ 55 h 118"/>
                <a:gd name="T44" fmla="*/ 86 w 157"/>
                <a:gd name="T45" fmla="*/ 50 h 118"/>
                <a:gd name="T46" fmla="*/ 94 w 157"/>
                <a:gd name="T47" fmla="*/ 50 h 118"/>
                <a:gd name="T48" fmla="*/ 94 w 157"/>
                <a:gd name="T49" fmla="*/ 38 h 118"/>
                <a:gd name="T50" fmla="*/ 95 w 157"/>
                <a:gd name="T51" fmla="*/ 28 h 118"/>
                <a:gd name="T52" fmla="*/ 107 w 157"/>
                <a:gd name="T53" fmla="*/ 15 h 118"/>
                <a:gd name="T54" fmla="*/ 114 w 157"/>
                <a:gd name="T55" fmla="*/ 1 h 118"/>
                <a:gd name="T56" fmla="*/ 122 w 157"/>
                <a:gd name="T57" fmla="*/ 0 h 118"/>
                <a:gd name="T58" fmla="*/ 131 w 157"/>
                <a:gd name="T59" fmla="*/ 10 h 118"/>
                <a:gd name="T60" fmla="*/ 132 w 157"/>
                <a:gd name="T61" fmla="*/ 18 h 118"/>
                <a:gd name="T62" fmla="*/ 143 w 157"/>
                <a:gd name="T63" fmla="*/ 24 h 118"/>
                <a:gd name="T64" fmla="*/ 157 w 157"/>
                <a:gd name="T65" fmla="*/ 29 h 118"/>
                <a:gd name="T66" fmla="*/ 156 w 157"/>
                <a:gd name="T67" fmla="*/ 36 h 118"/>
                <a:gd name="T68" fmla="*/ 145 w 157"/>
                <a:gd name="T69" fmla="*/ 38 h 118"/>
                <a:gd name="T70" fmla="*/ 148 w 157"/>
                <a:gd name="T71" fmla="*/ 47 h 118"/>
                <a:gd name="T72" fmla="*/ 136 w 157"/>
                <a:gd name="T73" fmla="*/ 5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7" h="118">
                  <a:moveTo>
                    <a:pt x="136" y="53"/>
                  </a:moveTo>
                  <a:lnTo>
                    <a:pt x="122" y="50"/>
                  </a:lnTo>
                  <a:lnTo>
                    <a:pt x="102" y="50"/>
                  </a:lnTo>
                  <a:lnTo>
                    <a:pt x="98" y="72"/>
                  </a:lnTo>
                  <a:lnTo>
                    <a:pt x="91" y="78"/>
                  </a:lnTo>
                  <a:lnTo>
                    <a:pt x="84" y="104"/>
                  </a:lnTo>
                  <a:lnTo>
                    <a:pt x="70" y="109"/>
                  </a:lnTo>
                  <a:lnTo>
                    <a:pt x="54" y="104"/>
                  </a:lnTo>
                  <a:lnTo>
                    <a:pt x="46" y="105"/>
                  </a:lnTo>
                  <a:lnTo>
                    <a:pt x="37" y="115"/>
                  </a:lnTo>
                  <a:lnTo>
                    <a:pt x="25" y="113"/>
                  </a:lnTo>
                  <a:lnTo>
                    <a:pt x="15" y="118"/>
                  </a:lnTo>
                  <a:lnTo>
                    <a:pt x="3" y="107"/>
                  </a:lnTo>
                  <a:lnTo>
                    <a:pt x="0" y="94"/>
                  </a:lnTo>
                  <a:lnTo>
                    <a:pt x="13" y="100"/>
                  </a:lnTo>
                  <a:lnTo>
                    <a:pt x="25" y="97"/>
                  </a:lnTo>
                  <a:lnTo>
                    <a:pt x="28" y="81"/>
                  </a:lnTo>
                  <a:lnTo>
                    <a:pt x="36" y="77"/>
                  </a:lnTo>
                  <a:lnTo>
                    <a:pt x="56" y="73"/>
                  </a:lnTo>
                  <a:lnTo>
                    <a:pt x="67" y="58"/>
                  </a:lnTo>
                  <a:lnTo>
                    <a:pt x="74" y="46"/>
                  </a:lnTo>
                  <a:lnTo>
                    <a:pt x="83" y="55"/>
                  </a:lnTo>
                  <a:lnTo>
                    <a:pt x="86" y="50"/>
                  </a:lnTo>
                  <a:lnTo>
                    <a:pt x="94" y="50"/>
                  </a:lnTo>
                  <a:lnTo>
                    <a:pt x="94" y="38"/>
                  </a:lnTo>
                  <a:lnTo>
                    <a:pt x="95" y="28"/>
                  </a:lnTo>
                  <a:lnTo>
                    <a:pt x="107" y="15"/>
                  </a:lnTo>
                  <a:lnTo>
                    <a:pt x="114" y="1"/>
                  </a:lnTo>
                  <a:lnTo>
                    <a:pt x="122" y="0"/>
                  </a:lnTo>
                  <a:lnTo>
                    <a:pt x="131" y="10"/>
                  </a:lnTo>
                  <a:lnTo>
                    <a:pt x="132" y="18"/>
                  </a:lnTo>
                  <a:lnTo>
                    <a:pt x="143" y="24"/>
                  </a:lnTo>
                  <a:lnTo>
                    <a:pt x="157" y="29"/>
                  </a:lnTo>
                  <a:lnTo>
                    <a:pt x="156" y="36"/>
                  </a:lnTo>
                  <a:lnTo>
                    <a:pt x="145" y="38"/>
                  </a:lnTo>
                  <a:lnTo>
                    <a:pt x="148" y="47"/>
                  </a:lnTo>
                  <a:lnTo>
                    <a:pt x="136" y="5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59" name="Freeform 160">
              <a:extLst>
                <a:ext uri="{FF2B5EF4-FFF2-40B4-BE49-F238E27FC236}">
                  <a16:creationId xmlns:a16="http://schemas.microsoft.com/office/drawing/2014/main" id="{BCC0A400-0CD1-4E34-819E-35E8D5EF1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1637" y="5015833"/>
              <a:ext cx="403942" cy="422303"/>
            </a:xfrm>
            <a:custGeom>
              <a:avLst/>
              <a:gdLst>
                <a:gd name="T0" fmla="*/ 190 w 220"/>
                <a:gd name="T1" fmla="*/ 11 h 230"/>
                <a:gd name="T2" fmla="*/ 203 w 220"/>
                <a:gd name="T3" fmla="*/ 7 h 230"/>
                <a:gd name="T4" fmla="*/ 214 w 220"/>
                <a:gd name="T5" fmla="*/ 8 h 230"/>
                <a:gd name="T6" fmla="*/ 220 w 220"/>
                <a:gd name="T7" fmla="*/ 13 h 230"/>
                <a:gd name="T8" fmla="*/ 220 w 220"/>
                <a:gd name="T9" fmla="*/ 14 h 230"/>
                <a:gd name="T10" fmla="*/ 211 w 220"/>
                <a:gd name="T11" fmla="*/ 18 h 230"/>
                <a:gd name="T12" fmla="*/ 206 w 220"/>
                <a:gd name="T13" fmla="*/ 18 h 230"/>
                <a:gd name="T14" fmla="*/ 195 w 220"/>
                <a:gd name="T15" fmla="*/ 26 h 230"/>
                <a:gd name="T16" fmla="*/ 189 w 220"/>
                <a:gd name="T17" fmla="*/ 18 h 230"/>
                <a:gd name="T18" fmla="*/ 163 w 220"/>
                <a:gd name="T19" fmla="*/ 24 h 230"/>
                <a:gd name="T20" fmla="*/ 151 w 220"/>
                <a:gd name="T21" fmla="*/ 25 h 230"/>
                <a:gd name="T22" fmla="*/ 149 w 220"/>
                <a:gd name="T23" fmla="*/ 93 h 230"/>
                <a:gd name="T24" fmla="*/ 132 w 220"/>
                <a:gd name="T25" fmla="*/ 93 h 230"/>
                <a:gd name="T26" fmla="*/ 131 w 220"/>
                <a:gd name="T27" fmla="*/ 149 h 230"/>
                <a:gd name="T28" fmla="*/ 127 w 220"/>
                <a:gd name="T29" fmla="*/ 219 h 230"/>
                <a:gd name="T30" fmla="*/ 112 w 220"/>
                <a:gd name="T31" fmla="*/ 229 h 230"/>
                <a:gd name="T32" fmla="*/ 104 w 220"/>
                <a:gd name="T33" fmla="*/ 230 h 230"/>
                <a:gd name="T34" fmla="*/ 94 w 220"/>
                <a:gd name="T35" fmla="*/ 227 h 230"/>
                <a:gd name="T36" fmla="*/ 86 w 220"/>
                <a:gd name="T37" fmla="*/ 225 h 230"/>
                <a:gd name="T38" fmla="*/ 84 w 220"/>
                <a:gd name="T39" fmla="*/ 218 h 230"/>
                <a:gd name="T40" fmla="*/ 78 w 220"/>
                <a:gd name="T41" fmla="*/ 212 h 230"/>
                <a:gd name="T42" fmla="*/ 70 w 220"/>
                <a:gd name="T43" fmla="*/ 221 h 230"/>
                <a:gd name="T44" fmla="*/ 58 w 220"/>
                <a:gd name="T45" fmla="*/ 207 h 230"/>
                <a:gd name="T46" fmla="*/ 52 w 220"/>
                <a:gd name="T47" fmla="*/ 193 h 230"/>
                <a:gd name="T48" fmla="*/ 49 w 220"/>
                <a:gd name="T49" fmla="*/ 175 h 230"/>
                <a:gd name="T50" fmla="*/ 46 w 220"/>
                <a:gd name="T51" fmla="*/ 161 h 230"/>
                <a:gd name="T52" fmla="*/ 41 w 220"/>
                <a:gd name="T53" fmla="*/ 132 h 230"/>
                <a:gd name="T54" fmla="*/ 41 w 220"/>
                <a:gd name="T55" fmla="*/ 109 h 230"/>
                <a:gd name="T56" fmla="*/ 40 w 220"/>
                <a:gd name="T57" fmla="*/ 98 h 230"/>
                <a:gd name="T58" fmla="*/ 34 w 220"/>
                <a:gd name="T59" fmla="*/ 90 h 230"/>
                <a:gd name="T60" fmla="*/ 25 w 220"/>
                <a:gd name="T61" fmla="*/ 75 h 230"/>
                <a:gd name="T62" fmla="*/ 17 w 220"/>
                <a:gd name="T63" fmla="*/ 52 h 230"/>
                <a:gd name="T64" fmla="*/ 14 w 220"/>
                <a:gd name="T65" fmla="*/ 40 h 230"/>
                <a:gd name="T66" fmla="*/ 0 w 220"/>
                <a:gd name="T67" fmla="*/ 21 h 230"/>
                <a:gd name="T68" fmla="*/ 0 w 220"/>
                <a:gd name="T69" fmla="*/ 7 h 230"/>
                <a:gd name="T70" fmla="*/ 8 w 220"/>
                <a:gd name="T71" fmla="*/ 4 h 230"/>
                <a:gd name="T72" fmla="*/ 17 w 220"/>
                <a:gd name="T73" fmla="*/ 0 h 230"/>
                <a:gd name="T74" fmla="*/ 29 w 220"/>
                <a:gd name="T75" fmla="*/ 1 h 230"/>
                <a:gd name="T76" fmla="*/ 38 w 220"/>
                <a:gd name="T77" fmla="*/ 10 h 230"/>
                <a:gd name="T78" fmla="*/ 40 w 220"/>
                <a:gd name="T79" fmla="*/ 8 h 230"/>
                <a:gd name="T80" fmla="*/ 108 w 220"/>
                <a:gd name="T81" fmla="*/ 7 h 230"/>
                <a:gd name="T82" fmla="*/ 119 w 220"/>
                <a:gd name="T83" fmla="*/ 16 h 230"/>
                <a:gd name="T84" fmla="*/ 159 w 220"/>
                <a:gd name="T85" fmla="*/ 19 h 230"/>
                <a:gd name="T86" fmla="*/ 190 w 220"/>
                <a:gd name="T87" fmla="*/ 11 h 230"/>
                <a:gd name="T88" fmla="*/ 190 w 220"/>
                <a:gd name="T89" fmla="*/ 11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0" h="230">
                  <a:moveTo>
                    <a:pt x="190" y="11"/>
                  </a:moveTo>
                  <a:lnTo>
                    <a:pt x="203" y="7"/>
                  </a:lnTo>
                  <a:lnTo>
                    <a:pt x="214" y="8"/>
                  </a:lnTo>
                  <a:lnTo>
                    <a:pt x="220" y="13"/>
                  </a:lnTo>
                  <a:lnTo>
                    <a:pt x="220" y="14"/>
                  </a:lnTo>
                  <a:lnTo>
                    <a:pt x="211" y="18"/>
                  </a:lnTo>
                  <a:lnTo>
                    <a:pt x="206" y="18"/>
                  </a:lnTo>
                  <a:lnTo>
                    <a:pt x="195" y="26"/>
                  </a:lnTo>
                  <a:lnTo>
                    <a:pt x="189" y="18"/>
                  </a:lnTo>
                  <a:lnTo>
                    <a:pt x="163" y="24"/>
                  </a:lnTo>
                  <a:lnTo>
                    <a:pt x="151" y="25"/>
                  </a:lnTo>
                  <a:lnTo>
                    <a:pt x="149" y="93"/>
                  </a:lnTo>
                  <a:lnTo>
                    <a:pt x="132" y="93"/>
                  </a:lnTo>
                  <a:lnTo>
                    <a:pt x="131" y="149"/>
                  </a:lnTo>
                  <a:lnTo>
                    <a:pt x="127" y="219"/>
                  </a:lnTo>
                  <a:lnTo>
                    <a:pt x="112" y="229"/>
                  </a:lnTo>
                  <a:lnTo>
                    <a:pt x="104" y="230"/>
                  </a:lnTo>
                  <a:lnTo>
                    <a:pt x="94" y="227"/>
                  </a:lnTo>
                  <a:lnTo>
                    <a:pt x="86" y="225"/>
                  </a:lnTo>
                  <a:lnTo>
                    <a:pt x="84" y="218"/>
                  </a:lnTo>
                  <a:lnTo>
                    <a:pt x="78" y="212"/>
                  </a:lnTo>
                  <a:lnTo>
                    <a:pt x="70" y="221"/>
                  </a:lnTo>
                  <a:lnTo>
                    <a:pt x="58" y="207"/>
                  </a:lnTo>
                  <a:lnTo>
                    <a:pt x="52" y="193"/>
                  </a:lnTo>
                  <a:lnTo>
                    <a:pt x="49" y="175"/>
                  </a:lnTo>
                  <a:lnTo>
                    <a:pt x="46" y="161"/>
                  </a:lnTo>
                  <a:lnTo>
                    <a:pt x="41" y="132"/>
                  </a:lnTo>
                  <a:lnTo>
                    <a:pt x="41" y="109"/>
                  </a:lnTo>
                  <a:lnTo>
                    <a:pt x="40" y="98"/>
                  </a:lnTo>
                  <a:lnTo>
                    <a:pt x="34" y="90"/>
                  </a:lnTo>
                  <a:lnTo>
                    <a:pt x="25" y="75"/>
                  </a:lnTo>
                  <a:lnTo>
                    <a:pt x="17" y="52"/>
                  </a:lnTo>
                  <a:lnTo>
                    <a:pt x="14" y="40"/>
                  </a:lnTo>
                  <a:lnTo>
                    <a:pt x="0" y="21"/>
                  </a:lnTo>
                  <a:lnTo>
                    <a:pt x="0" y="7"/>
                  </a:lnTo>
                  <a:lnTo>
                    <a:pt x="8" y="4"/>
                  </a:lnTo>
                  <a:lnTo>
                    <a:pt x="17" y="0"/>
                  </a:lnTo>
                  <a:lnTo>
                    <a:pt x="29" y="1"/>
                  </a:lnTo>
                  <a:lnTo>
                    <a:pt x="38" y="10"/>
                  </a:lnTo>
                  <a:lnTo>
                    <a:pt x="40" y="8"/>
                  </a:lnTo>
                  <a:lnTo>
                    <a:pt x="108" y="7"/>
                  </a:lnTo>
                  <a:lnTo>
                    <a:pt x="119" y="16"/>
                  </a:lnTo>
                  <a:lnTo>
                    <a:pt x="159" y="19"/>
                  </a:lnTo>
                  <a:lnTo>
                    <a:pt x="190" y="11"/>
                  </a:lnTo>
                  <a:lnTo>
                    <a:pt x="190" y="1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60" name="Freeform 161">
              <a:extLst>
                <a:ext uri="{FF2B5EF4-FFF2-40B4-BE49-F238E27FC236}">
                  <a16:creationId xmlns:a16="http://schemas.microsoft.com/office/drawing/2014/main" id="{D1839F03-EF29-4723-B4DC-EACDF43FB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2779" y="3603872"/>
              <a:ext cx="473713" cy="413122"/>
            </a:xfrm>
            <a:custGeom>
              <a:avLst/>
              <a:gdLst>
                <a:gd name="T0" fmla="*/ 239 w 258"/>
                <a:gd name="T1" fmla="*/ 12 h 225"/>
                <a:gd name="T2" fmla="*/ 244 w 258"/>
                <a:gd name="T3" fmla="*/ 42 h 225"/>
                <a:gd name="T4" fmla="*/ 250 w 258"/>
                <a:gd name="T5" fmla="*/ 47 h 225"/>
                <a:gd name="T6" fmla="*/ 250 w 258"/>
                <a:gd name="T7" fmla="*/ 53 h 225"/>
                <a:gd name="T8" fmla="*/ 258 w 258"/>
                <a:gd name="T9" fmla="*/ 59 h 225"/>
                <a:gd name="T10" fmla="*/ 254 w 258"/>
                <a:gd name="T11" fmla="*/ 68 h 225"/>
                <a:gd name="T12" fmla="*/ 249 w 258"/>
                <a:gd name="T13" fmla="*/ 106 h 225"/>
                <a:gd name="T14" fmla="*/ 248 w 258"/>
                <a:gd name="T15" fmla="*/ 131 h 225"/>
                <a:gd name="T16" fmla="*/ 227 w 258"/>
                <a:gd name="T17" fmla="*/ 148 h 225"/>
                <a:gd name="T18" fmla="*/ 221 w 258"/>
                <a:gd name="T19" fmla="*/ 173 h 225"/>
                <a:gd name="T20" fmla="*/ 227 w 258"/>
                <a:gd name="T21" fmla="*/ 181 h 225"/>
                <a:gd name="T22" fmla="*/ 227 w 258"/>
                <a:gd name="T23" fmla="*/ 193 h 225"/>
                <a:gd name="T24" fmla="*/ 239 w 258"/>
                <a:gd name="T25" fmla="*/ 193 h 225"/>
                <a:gd name="T26" fmla="*/ 237 w 258"/>
                <a:gd name="T27" fmla="*/ 202 h 225"/>
                <a:gd name="T28" fmla="*/ 233 w 258"/>
                <a:gd name="T29" fmla="*/ 203 h 225"/>
                <a:gd name="T30" fmla="*/ 232 w 258"/>
                <a:gd name="T31" fmla="*/ 210 h 225"/>
                <a:gd name="T32" fmla="*/ 229 w 258"/>
                <a:gd name="T33" fmla="*/ 210 h 225"/>
                <a:gd name="T34" fmla="*/ 217 w 258"/>
                <a:gd name="T35" fmla="*/ 189 h 225"/>
                <a:gd name="T36" fmla="*/ 213 w 258"/>
                <a:gd name="T37" fmla="*/ 188 h 225"/>
                <a:gd name="T38" fmla="*/ 200 w 258"/>
                <a:gd name="T39" fmla="*/ 199 h 225"/>
                <a:gd name="T40" fmla="*/ 188 w 258"/>
                <a:gd name="T41" fmla="*/ 193 h 225"/>
                <a:gd name="T42" fmla="*/ 179 w 258"/>
                <a:gd name="T43" fmla="*/ 193 h 225"/>
                <a:gd name="T44" fmla="*/ 173 w 258"/>
                <a:gd name="T45" fmla="*/ 195 h 225"/>
                <a:gd name="T46" fmla="*/ 164 w 258"/>
                <a:gd name="T47" fmla="*/ 194 h 225"/>
                <a:gd name="T48" fmla="*/ 154 w 258"/>
                <a:gd name="T49" fmla="*/ 202 h 225"/>
                <a:gd name="T50" fmla="*/ 145 w 258"/>
                <a:gd name="T51" fmla="*/ 203 h 225"/>
                <a:gd name="T52" fmla="*/ 125 w 258"/>
                <a:gd name="T53" fmla="*/ 193 h 225"/>
                <a:gd name="T54" fmla="*/ 117 w 258"/>
                <a:gd name="T55" fmla="*/ 198 h 225"/>
                <a:gd name="T56" fmla="*/ 109 w 258"/>
                <a:gd name="T57" fmla="*/ 197 h 225"/>
                <a:gd name="T58" fmla="*/ 102 w 258"/>
                <a:gd name="T59" fmla="*/ 191 h 225"/>
                <a:gd name="T60" fmla="*/ 86 w 258"/>
                <a:gd name="T61" fmla="*/ 183 h 225"/>
                <a:gd name="T62" fmla="*/ 68 w 258"/>
                <a:gd name="T63" fmla="*/ 185 h 225"/>
                <a:gd name="T64" fmla="*/ 64 w 258"/>
                <a:gd name="T65" fmla="*/ 190 h 225"/>
                <a:gd name="T66" fmla="*/ 62 w 258"/>
                <a:gd name="T67" fmla="*/ 200 h 225"/>
                <a:gd name="T68" fmla="*/ 56 w 258"/>
                <a:gd name="T69" fmla="*/ 208 h 225"/>
                <a:gd name="T70" fmla="*/ 56 w 258"/>
                <a:gd name="T71" fmla="*/ 225 h 225"/>
                <a:gd name="T72" fmla="*/ 43 w 258"/>
                <a:gd name="T73" fmla="*/ 214 h 225"/>
                <a:gd name="T74" fmla="*/ 37 w 258"/>
                <a:gd name="T75" fmla="*/ 214 h 225"/>
                <a:gd name="T76" fmla="*/ 31 w 258"/>
                <a:gd name="T77" fmla="*/ 220 h 225"/>
                <a:gd name="T78" fmla="*/ 31 w 258"/>
                <a:gd name="T79" fmla="*/ 207 h 225"/>
                <a:gd name="T80" fmla="*/ 12 w 258"/>
                <a:gd name="T81" fmla="*/ 202 h 225"/>
                <a:gd name="T82" fmla="*/ 12 w 258"/>
                <a:gd name="T83" fmla="*/ 193 h 225"/>
                <a:gd name="T84" fmla="*/ 2 w 258"/>
                <a:gd name="T85" fmla="*/ 181 h 225"/>
                <a:gd name="T86" fmla="*/ 0 w 258"/>
                <a:gd name="T87" fmla="*/ 172 h 225"/>
                <a:gd name="T88" fmla="*/ 2 w 258"/>
                <a:gd name="T89" fmla="*/ 163 h 225"/>
                <a:gd name="T90" fmla="*/ 12 w 258"/>
                <a:gd name="T91" fmla="*/ 162 h 225"/>
                <a:gd name="T92" fmla="*/ 18 w 258"/>
                <a:gd name="T93" fmla="*/ 156 h 225"/>
                <a:gd name="T94" fmla="*/ 41 w 258"/>
                <a:gd name="T95" fmla="*/ 154 h 225"/>
                <a:gd name="T96" fmla="*/ 56 w 258"/>
                <a:gd name="T97" fmla="*/ 151 h 225"/>
                <a:gd name="T98" fmla="*/ 57 w 258"/>
                <a:gd name="T99" fmla="*/ 139 h 225"/>
                <a:gd name="T100" fmla="*/ 66 w 258"/>
                <a:gd name="T101" fmla="*/ 126 h 225"/>
                <a:gd name="T102" fmla="*/ 66 w 258"/>
                <a:gd name="T103" fmla="*/ 82 h 225"/>
                <a:gd name="T104" fmla="*/ 89 w 258"/>
                <a:gd name="T105" fmla="*/ 74 h 225"/>
                <a:gd name="T106" fmla="*/ 136 w 258"/>
                <a:gd name="T107" fmla="*/ 37 h 225"/>
                <a:gd name="T108" fmla="*/ 192 w 258"/>
                <a:gd name="T109" fmla="*/ 0 h 225"/>
                <a:gd name="T110" fmla="*/ 218 w 258"/>
                <a:gd name="T111" fmla="*/ 9 h 225"/>
                <a:gd name="T112" fmla="*/ 227 w 258"/>
                <a:gd name="T113" fmla="*/ 19 h 225"/>
                <a:gd name="T114" fmla="*/ 239 w 258"/>
                <a:gd name="T115" fmla="*/ 12 h 225"/>
                <a:gd name="T116" fmla="*/ 239 w 258"/>
                <a:gd name="T117" fmla="*/ 1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8" h="225">
                  <a:moveTo>
                    <a:pt x="239" y="12"/>
                  </a:moveTo>
                  <a:lnTo>
                    <a:pt x="244" y="42"/>
                  </a:lnTo>
                  <a:lnTo>
                    <a:pt x="250" y="47"/>
                  </a:lnTo>
                  <a:lnTo>
                    <a:pt x="250" y="53"/>
                  </a:lnTo>
                  <a:lnTo>
                    <a:pt x="258" y="59"/>
                  </a:lnTo>
                  <a:lnTo>
                    <a:pt x="254" y="68"/>
                  </a:lnTo>
                  <a:lnTo>
                    <a:pt x="249" y="106"/>
                  </a:lnTo>
                  <a:lnTo>
                    <a:pt x="248" y="131"/>
                  </a:lnTo>
                  <a:lnTo>
                    <a:pt x="227" y="148"/>
                  </a:lnTo>
                  <a:lnTo>
                    <a:pt x="221" y="173"/>
                  </a:lnTo>
                  <a:lnTo>
                    <a:pt x="227" y="181"/>
                  </a:lnTo>
                  <a:lnTo>
                    <a:pt x="227" y="193"/>
                  </a:lnTo>
                  <a:lnTo>
                    <a:pt x="239" y="193"/>
                  </a:lnTo>
                  <a:lnTo>
                    <a:pt x="237" y="202"/>
                  </a:lnTo>
                  <a:lnTo>
                    <a:pt x="233" y="203"/>
                  </a:lnTo>
                  <a:lnTo>
                    <a:pt x="232" y="210"/>
                  </a:lnTo>
                  <a:lnTo>
                    <a:pt x="229" y="210"/>
                  </a:lnTo>
                  <a:lnTo>
                    <a:pt x="217" y="189"/>
                  </a:lnTo>
                  <a:lnTo>
                    <a:pt x="213" y="188"/>
                  </a:lnTo>
                  <a:lnTo>
                    <a:pt x="200" y="199"/>
                  </a:lnTo>
                  <a:lnTo>
                    <a:pt x="188" y="193"/>
                  </a:lnTo>
                  <a:lnTo>
                    <a:pt x="179" y="193"/>
                  </a:lnTo>
                  <a:lnTo>
                    <a:pt x="173" y="195"/>
                  </a:lnTo>
                  <a:lnTo>
                    <a:pt x="164" y="194"/>
                  </a:lnTo>
                  <a:lnTo>
                    <a:pt x="154" y="202"/>
                  </a:lnTo>
                  <a:lnTo>
                    <a:pt x="145" y="203"/>
                  </a:lnTo>
                  <a:lnTo>
                    <a:pt x="125" y="193"/>
                  </a:lnTo>
                  <a:lnTo>
                    <a:pt x="117" y="198"/>
                  </a:lnTo>
                  <a:lnTo>
                    <a:pt x="109" y="197"/>
                  </a:lnTo>
                  <a:lnTo>
                    <a:pt x="102" y="191"/>
                  </a:lnTo>
                  <a:lnTo>
                    <a:pt x="86" y="183"/>
                  </a:lnTo>
                  <a:lnTo>
                    <a:pt x="68" y="185"/>
                  </a:lnTo>
                  <a:lnTo>
                    <a:pt x="64" y="190"/>
                  </a:lnTo>
                  <a:lnTo>
                    <a:pt x="62" y="200"/>
                  </a:lnTo>
                  <a:lnTo>
                    <a:pt x="56" y="208"/>
                  </a:lnTo>
                  <a:lnTo>
                    <a:pt x="56" y="225"/>
                  </a:lnTo>
                  <a:lnTo>
                    <a:pt x="43" y="214"/>
                  </a:lnTo>
                  <a:lnTo>
                    <a:pt x="37" y="214"/>
                  </a:lnTo>
                  <a:lnTo>
                    <a:pt x="31" y="220"/>
                  </a:lnTo>
                  <a:lnTo>
                    <a:pt x="31" y="207"/>
                  </a:lnTo>
                  <a:lnTo>
                    <a:pt x="12" y="202"/>
                  </a:lnTo>
                  <a:lnTo>
                    <a:pt x="12" y="193"/>
                  </a:lnTo>
                  <a:lnTo>
                    <a:pt x="2" y="181"/>
                  </a:lnTo>
                  <a:lnTo>
                    <a:pt x="0" y="172"/>
                  </a:lnTo>
                  <a:lnTo>
                    <a:pt x="2" y="163"/>
                  </a:lnTo>
                  <a:lnTo>
                    <a:pt x="12" y="162"/>
                  </a:lnTo>
                  <a:lnTo>
                    <a:pt x="18" y="156"/>
                  </a:lnTo>
                  <a:lnTo>
                    <a:pt x="41" y="154"/>
                  </a:lnTo>
                  <a:lnTo>
                    <a:pt x="56" y="151"/>
                  </a:lnTo>
                  <a:lnTo>
                    <a:pt x="57" y="139"/>
                  </a:lnTo>
                  <a:lnTo>
                    <a:pt x="66" y="126"/>
                  </a:lnTo>
                  <a:lnTo>
                    <a:pt x="66" y="82"/>
                  </a:lnTo>
                  <a:lnTo>
                    <a:pt x="89" y="74"/>
                  </a:lnTo>
                  <a:lnTo>
                    <a:pt x="136" y="37"/>
                  </a:lnTo>
                  <a:lnTo>
                    <a:pt x="192" y="0"/>
                  </a:lnTo>
                  <a:lnTo>
                    <a:pt x="218" y="9"/>
                  </a:lnTo>
                  <a:lnTo>
                    <a:pt x="227" y="19"/>
                  </a:lnTo>
                  <a:lnTo>
                    <a:pt x="239" y="12"/>
                  </a:lnTo>
                  <a:lnTo>
                    <a:pt x="239" y="1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61" name="Freeform 162">
              <a:extLst>
                <a:ext uri="{FF2B5EF4-FFF2-40B4-BE49-F238E27FC236}">
                  <a16:creationId xmlns:a16="http://schemas.microsoft.com/office/drawing/2014/main" id="{ED384848-0159-468C-A172-C4D53B9F1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6222" y="3939878"/>
              <a:ext cx="365384" cy="336006"/>
            </a:xfrm>
            <a:custGeom>
              <a:avLst/>
              <a:gdLst>
                <a:gd name="T0" fmla="*/ 192 w 199"/>
                <a:gd name="T1" fmla="*/ 27 h 183"/>
                <a:gd name="T2" fmla="*/ 199 w 199"/>
                <a:gd name="T3" fmla="*/ 34 h 183"/>
                <a:gd name="T4" fmla="*/ 197 w 199"/>
                <a:gd name="T5" fmla="*/ 38 h 183"/>
                <a:gd name="T6" fmla="*/ 196 w 199"/>
                <a:gd name="T7" fmla="*/ 44 h 183"/>
                <a:gd name="T8" fmla="*/ 182 w 199"/>
                <a:gd name="T9" fmla="*/ 59 h 183"/>
                <a:gd name="T10" fmla="*/ 178 w 199"/>
                <a:gd name="T11" fmla="*/ 70 h 183"/>
                <a:gd name="T12" fmla="*/ 176 w 199"/>
                <a:gd name="T13" fmla="*/ 81 h 183"/>
                <a:gd name="T14" fmla="*/ 172 w 199"/>
                <a:gd name="T15" fmla="*/ 85 h 183"/>
                <a:gd name="T16" fmla="*/ 169 w 199"/>
                <a:gd name="T17" fmla="*/ 99 h 183"/>
                <a:gd name="T18" fmla="*/ 160 w 199"/>
                <a:gd name="T19" fmla="*/ 106 h 183"/>
                <a:gd name="T20" fmla="*/ 157 w 199"/>
                <a:gd name="T21" fmla="*/ 116 h 183"/>
                <a:gd name="T22" fmla="*/ 153 w 199"/>
                <a:gd name="T23" fmla="*/ 123 h 183"/>
                <a:gd name="T24" fmla="*/ 152 w 199"/>
                <a:gd name="T25" fmla="*/ 131 h 183"/>
                <a:gd name="T26" fmla="*/ 141 w 199"/>
                <a:gd name="T27" fmla="*/ 138 h 183"/>
                <a:gd name="T28" fmla="*/ 131 w 199"/>
                <a:gd name="T29" fmla="*/ 130 h 183"/>
                <a:gd name="T30" fmla="*/ 125 w 199"/>
                <a:gd name="T31" fmla="*/ 130 h 183"/>
                <a:gd name="T32" fmla="*/ 115 w 199"/>
                <a:gd name="T33" fmla="*/ 142 h 183"/>
                <a:gd name="T34" fmla="*/ 110 w 199"/>
                <a:gd name="T35" fmla="*/ 142 h 183"/>
                <a:gd name="T36" fmla="*/ 102 w 199"/>
                <a:gd name="T37" fmla="*/ 159 h 183"/>
                <a:gd name="T38" fmla="*/ 98 w 199"/>
                <a:gd name="T39" fmla="*/ 173 h 183"/>
                <a:gd name="T40" fmla="*/ 80 w 199"/>
                <a:gd name="T41" fmla="*/ 180 h 183"/>
                <a:gd name="T42" fmla="*/ 74 w 199"/>
                <a:gd name="T43" fmla="*/ 179 h 183"/>
                <a:gd name="T44" fmla="*/ 68 w 199"/>
                <a:gd name="T45" fmla="*/ 183 h 183"/>
                <a:gd name="T46" fmla="*/ 54 w 199"/>
                <a:gd name="T47" fmla="*/ 183 h 183"/>
                <a:gd name="T48" fmla="*/ 45 w 199"/>
                <a:gd name="T49" fmla="*/ 171 h 183"/>
                <a:gd name="T50" fmla="*/ 39 w 199"/>
                <a:gd name="T51" fmla="*/ 157 h 183"/>
                <a:gd name="T52" fmla="*/ 28 w 199"/>
                <a:gd name="T53" fmla="*/ 145 h 183"/>
                <a:gd name="T54" fmla="*/ 15 w 199"/>
                <a:gd name="T55" fmla="*/ 145 h 183"/>
                <a:gd name="T56" fmla="*/ 0 w 199"/>
                <a:gd name="T57" fmla="*/ 145 h 183"/>
                <a:gd name="T58" fmla="*/ 2 w 199"/>
                <a:gd name="T59" fmla="*/ 114 h 183"/>
                <a:gd name="T60" fmla="*/ 1 w 199"/>
                <a:gd name="T61" fmla="*/ 102 h 183"/>
                <a:gd name="T62" fmla="*/ 4 w 199"/>
                <a:gd name="T63" fmla="*/ 90 h 183"/>
                <a:gd name="T64" fmla="*/ 9 w 199"/>
                <a:gd name="T65" fmla="*/ 85 h 183"/>
                <a:gd name="T66" fmla="*/ 17 w 199"/>
                <a:gd name="T67" fmla="*/ 73 h 183"/>
                <a:gd name="T68" fmla="*/ 16 w 199"/>
                <a:gd name="T69" fmla="*/ 67 h 183"/>
                <a:gd name="T70" fmla="*/ 19 w 199"/>
                <a:gd name="T71" fmla="*/ 60 h 183"/>
                <a:gd name="T72" fmla="*/ 15 w 199"/>
                <a:gd name="T73" fmla="*/ 48 h 183"/>
                <a:gd name="T74" fmla="*/ 16 w 199"/>
                <a:gd name="T75" fmla="*/ 42 h 183"/>
                <a:gd name="T76" fmla="*/ 16 w 199"/>
                <a:gd name="T77" fmla="*/ 25 h 183"/>
                <a:gd name="T78" fmla="*/ 22 w 199"/>
                <a:gd name="T79" fmla="*/ 17 h 183"/>
                <a:gd name="T80" fmla="*/ 24 w 199"/>
                <a:gd name="T81" fmla="*/ 7 h 183"/>
                <a:gd name="T82" fmla="*/ 28 w 199"/>
                <a:gd name="T83" fmla="*/ 2 h 183"/>
                <a:gd name="T84" fmla="*/ 46 w 199"/>
                <a:gd name="T85" fmla="*/ 0 h 183"/>
                <a:gd name="T86" fmla="*/ 62 w 199"/>
                <a:gd name="T87" fmla="*/ 8 h 183"/>
                <a:gd name="T88" fmla="*/ 69 w 199"/>
                <a:gd name="T89" fmla="*/ 14 h 183"/>
                <a:gd name="T90" fmla="*/ 77 w 199"/>
                <a:gd name="T91" fmla="*/ 15 h 183"/>
                <a:gd name="T92" fmla="*/ 85 w 199"/>
                <a:gd name="T93" fmla="*/ 10 h 183"/>
                <a:gd name="T94" fmla="*/ 105 w 199"/>
                <a:gd name="T95" fmla="*/ 20 h 183"/>
                <a:gd name="T96" fmla="*/ 114 w 199"/>
                <a:gd name="T97" fmla="*/ 19 h 183"/>
                <a:gd name="T98" fmla="*/ 124 w 199"/>
                <a:gd name="T99" fmla="*/ 11 h 183"/>
                <a:gd name="T100" fmla="*/ 133 w 199"/>
                <a:gd name="T101" fmla="*/ 12 h 183"/>
                <a:gd name="T102" fmla="*/ 139 w 199"/>
                <a:gd name="T103" fmla="*/ 10 h 183"/>
                <a:gd name="T104" fmla="*/ 148 w 199"/>
                <a:gd name="T105" fmla="*/ 10 h 183"/>
                <a:gd name="T106" fmla="*/ 160 w 199"/>
                <a:gd name="T107" fmla="*/ 16 h 183"/>
                <a:gd name="T108" fmla="*/ 173 w 199"/>
                <a:gd name="T109" fmla="*/ 5 h 183"/>
                <a:gd name="T110" fmla="*/ 177 w 199"/>
                <a:gd name="T111" fmla="*/ 6 h 183"/>
                <a:gd name="T112" fmla="*/ 189 w 199"/>
                <a:gd name="T113" fmla="*/ 27 h 183"/>
                <a:gd name="T114" fmla="*/ 192 w 199"/>
                <a:gd name="T115" fmla="*/ 27 h 183"/>
                <a:gd name="T116" fmla="*/ 192 w 199"/>
                <a:gd name="T117" fmla="*/ 27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99" h="183">
                  <a:moveTo>
                    <a:pt x="192" y="27"/>
                  </a:moveTo>
                  <a:lnTo>
                    <a:pt x="199" y="34"/>
                  </a:lnTo>
                  <a:lnTo>
                    <a:pt x="197" y="38"/>
                  </a:lnTo>
                  <a:lnTo>
                    <a:pt x="196" y="44"/>
                  </a:lnTo>
                  <a:lnTo>
                    <a:pt x="182" y="59"/>
                  </a:lnTo>
                  <a:lnTo>
                    <a:pt x="178" y="70"/>
                  </a:lnTo>
                  <a:lnTo>
                    <a:pt x="176" y="81"/>
                  </a:lnTo>
                  <a:lnTo>
                    <a:pt x="172" y="85"/>
                  </a:lnTo>
                  <a:lnTo>
                    <a:pt x="169" y="99"/>
                  </a:lnTo>
                  <a:lnTo>
                    <a:pt x="160" y="106"/>
                  </a:lnTo>
                  <a:lnTo>
                    <a:pt x="157" y="116"/>
                  </a:lnTo>
                  <a:lnTo>
                    <a:pt x="153" y="123"/>
                  </a:lnTo>
                  <a:lnTo>
                    <a:pt x="152" y="131"/>
                  </a:lnTo>
                  <a:lnTo>
                    <a:pt x="141" y="138"/>
                  </a:lnTo>
                  <a:lnTo>
                    <a:pt x="131" y="130"/>
                  </a:lnTo>
                  <a:lnTo>
                    <a:pt x="125" y="130"/>
                  </a:lnTo>
                  <a:lnTo>
                    <a:pt x="115" y="142"/>
                  </a:lnTo>
                  <a:lnTo>
                    <a:pt x="110" y="142"/>
                  </a:lnTo>
                  <a:lnTo>
                    <a:pt x="102" y="159"/>
                  </a:lnTo>
                  <a:lnTo>
                    <a:pt x="98" y="173"/>
                  </a:lnTo>
                  <a:lnTo>
                    <a:pt x="80" y="180"/>
                  </a:lnTo>
                  <a:lnTo>
                    <a:pt x="74" y="179"/>
                  </a:lnTo>
                  <a:lnTo>
                    <a:pt x="68" y="183"/>
                  </a:lnTo>
                  <a:lnTo>
                    <a:pt x="54" y="183"/>
                  </a:lnTo>
                  <a:lnTo>
                    <a:pt x="45" y="171"/>
                  </a:lnTo>
                  <a:lnTo>
                    <a:pt x="39" y="157"/>
                  </a:lnTo>
                  <a:lnTo>
                    <a:pt x="28" y="145"/>
                  </a:lnTo>
                  <a:lnTo>
                    <a:pt x="15" y="145"/>
                  </a:lnTo>
                  <a:lnTo>
                    <a:pt x="0" y="145"/>
                  </a:lnTo>
                  <a:lnTo>
                    <a:pt x="2" y="114"/>
                  </a:lnTo>
                  <a:lnTo>
                    <a:pt x="1" y="102"/>
                  </a:lnTo>
                  <a:lnTo>
                    <a:pt x="4" y="90"/>
                  </a:lnTo>
                  <a:lnTo>
                    <a:pt x="9" y="85"/>
                  </a:lnTo>
                  <a:lnTo>
                    <a:pt x="17" y="73"/>
                  </a:lnTo>
                  <a:lnTo>
                    <a:pt x="16" y="67"/>
                  </a:lnTo>
                  <a:lnTo>
                    <a:pt x="19" y="60"/>
                  </a:lnTo>
                  <a:lnTo>
                    <a:pt x="15" y="48"/>
                  </a:lnTo>
                  <a:lnTo>
                    <a:pt x="16" y="42"/>
                  </a:lnTo>
                  <a:lnTo>
                    <a:pt x="16" y="25"/>
                  </a:lnTo>
                  <a:lnTo>
                    <a:pt x="22" y="17"/>
                  </a:lnTo>
                  <a:lnTo>
                    <a:pt x="24" y="7"/>
                  </a:lnTo>
                  <a:lnTo>
                    <a:pt x="28" y="2"/>
                  </a:lnTo>
                  <a:lnTo>
                    <a:pt x="46" y="0"/>
                  </a:lnTo>
                  <a:lnTo>
                    <a:pt x="62" y="8"/>
                  </a:lnTo>
                  <a:lnTo>
                    <a:pt x="69" y="14"/>
                  </a:lnTo>
                  <a:lnTo>
                    <a:pt x="77" y="15"/>
                  </a:lnTo>
                  <a:lnTo>
                    <a:pt x="85" y="10"/>
                  </a:lnTo>
                  <a:lnTo>
                    <a:pt x="105" y="20"/>
                  </a:lnTo>
                  <a:lnTo>
                    <a:pt x="114" y="19"/>
                  </a:lnTo>
                  <a:lnTo>
                    <a:pt x="124" y="11"/>
                  </a:lnTo>
                  <a:lnTo>
                    <a:pt x="133" y="12"/>
                  </a:lnTo>
                  <a:lnTo>
                    <a:pt x="139" y="10"/>
                  </a:lnTo>
                  <a:lnTo>
                    <a:pt x="148" y="10"/>
                  </a:lnTo>
                  <a:lnTo>
                    <a:pt x="160" y="16"/>
                  </a:lnTo>
                  <a:lnTo>
                    <a:pt x="173" y="5"/>
                  </a:lnTo>
                  <a:lnTo>
                    <a:pt x="177" y="6"/>
                  </a:lnTo>
                  <a:lnTo>
                    <a:pt x="189" y="27"/>
                  </a:lnTo>
                  <a:lnTo>
                    <a:pt x="192" y="27"/>
                  </a:lnTo>
                  <a:lnTo>
                    <a:pt x="192" y="2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62" name="Freeform 163">
              <a:extLst>
                <a:ext uri="{FF2B5EF4-FFF2-40B4-BE49-F238E27FC236}">
                  <a16:creationId xmlns:a16="http://schemas.microsoft.com/office/drawing/2014/main" id="{4A7EB90C-C687-46E3-98D2-A945A69330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1056" y="3901320"/>
              <a:ext cx="145050" cy="148724"/>
            </a:xfrm>
            <a:custGeom>
              <a:avLst/>
              <a:gdLst>
                <a:gd name="T0" fmla="*/ 79 w 79"/>
                <a:gd name="T1" fmla="*/ 0 h 81"/>
                <a:gd name="T2" fmla="*/ 77 w 79"/>
                <a:gd name="T3" fmla="*/ 2 h 81"/>
                <a:gd name="T4" fmla="*/ 76 w 79"/>
                <a:gd name="T5" fmla="*/ 6 h 81"/>
                <a:gd name="T6" fmla="*/ 77 w 79"/>
                <a:gd name="T7" fmla="*/ 13 h 81"/>
                <a:gd name="T8" fmla="*/ 73 w 79"/>
                <a:gd name="T9" fmla="*/ 19 h 81"/>
                <a:gd name="T10" fmla="*/ 71 w 79"/>
                <a:gd name="T11" fmla="*/ 27 h 81"/>
                <a:gd name="T12" fmla="*/ 69 w 79"/>
                <a:gd name="T13" fmla="*/ 35 h 81"/>
                <a:gd name="T14" fmla="*/ 70 w 79"/>
                <a:gd name="T15" fmla="*/ 40 h 81"/>
                <a:gd name="T16" fmla="*/ 69 w 79"/>
                <a:gd name="T17" fmla="*/ 48 h 81"/>
                <a:gd name="T18" fmla="*/ 67 w 79"/>
                <a:gd name="T19" fmla="*/ 51 h 81"/>
                <a:gd name="T20" fmla="*/ 65 w 79"/>
                <a:gd name="T21" fmla="*/ 59 h 81"/>
                <a:gd name="T22" fmla="*/ 65 w 79"/>
                <a:gd name="T23" fmla="*/ 64 h 81"/>
                <a:gd name="T24" fmla="*/ 62 w 79"/>
                <a:gd name="T25" fmla="*/ 68 h 81"/>
                <a:gd name="T26" fmla="*/ 62 w 79"/>
                <a:gd name="T27" fmla="*/ 74 h 81"/>
                <a:gd name="T28" fmla="*/ 64 w 79"/>
                <a:gd name="T29" fmla="*/ 77 h 81"/>
                <a:gd name="T30" fmla="*/ 60 w 79"/>
                <a:gd name="T31" fmla="*/ 81 h 81"/>
                <a:gd name="T32" fmla="*/ 55 w 79"/>
                <a:gd name="T33" fmla="*/ 80 h 81"/>
                <a:gd name="T34" fmla="*/ 53 w 79"/>
                <a:gd name="T35" fmla="*/ 76 h 81"/>
                <a:gd name="T36" fmla="*/ 48 w 79"/>
                <a:gd name="T37" fmla="*/ 74 h 81"/>
                <a:gd name="T38" fmla="*/ 43 w 79"/>
                <a:gd name="T39" fmla="*/ 77 h 81"/>
                <a:gd name="T40" fmla="*/ 33 w 79"/>
                <a:gd name="T41" fmla="*/ 71 h 81"/>
                <a:gd name="T42" fmla="*/ 30 w 79"/>
                <a:gd name="T43" fmla="*/ 74 h 81"/>
                <a:gd name="T44" fmla="*/ 25 w 79"/>
                <a:gd name="T45" fmla="*/ 68 h 81"/>
                <a:gd name="T46" fmla="*/ 17 w 79"/>
                <a:gd name="T47" fmla="*/ 60 h 81"/>
                <a:gd name="T48" fmla="*/ 14 w 79"/>
                <a:gd name="T49" fmla="*/ 54 h 81"/>
                <a:gd name="T50" fmla="*/ 8 w 79"/>
                <a:gd name="T51" fmla="*/ 48 h 81"/>
                <a:gd name="T52" fmla="*/ 0 w 79"/>
                <a:gd name="T53" fmla="*/ 40 h 81"/>
                <a:gd name="T54" fmla="*/ 3 w 79"/>
                <a:gd name="T55" fmla="*/ 37 h 81"/>
                <a:gd name="T56" fmla="*/ 5 w 79"/>
                <a:gd name="T57" fmla="*/ 40 h 81"/>
                <a:gd name="T58" fmla="*/ 6 w 79"/>
                <a:gd name="T59" fmla="*/ 38 h 81"/>
                <a:gd name="T60" fmla="*/ 11 w 79"/>
                <a:gd name="T61" fmla="*/ 37 h 81"/>
                <a:gd name="T62" fmla="*/ 14 w 79"/>
                <a:gd name="T63" fmla="*/ 33 h 81"/>
                <a:gd name="T64" fmla="*/ 17 w 79"/>
                <a:gd name="T65" fmla="*/ 33 h 81"/>
                <a:gd name="T66" fmla="*/ 17 w 79"/>
                <a:gd name="T67" fmla="*/ 23 h 81"/>
                <a:gd name="T68" fmla="*/ 21 w 79"/>
                <a:gd name="T69" fmla="*/ 23 h 81"/>
                <a:gd name="T70" fmla="*/ 24 w 79"/>
                <a:gd name="T71" fmla="*/ 23 h 81"/>
                <a:gd name="T72" fmla="*/ 28 w 79"/>
                <a:gd name="T73" fmla="*/ 18 h 81"/>
                <a:gd name="T74" fmla="*/ 33 w 79"/>
                <a:gd name="T75" fmla="*/ 22 h 81"/>
                <a:gd name="T76" fmla="*/ 34 w 79"/>
                <a:gd name="T77" fmla="*/ 20 h 81"/>
                <a:gd name="T78" fmla="*/ 38 w 79"/>
                <a:gd name="T79" fmla="*/ 17 h 81"/>
                <a:gd name="T80" fmla="*/ 45 w 79"/>
                <a:gd name="T81" fmla="*/ 12 h 81"/>
                <a:gd name="T82" fmla="*/ 45 w 79"/>
                <a:gd name="T83" fmla="*/ 8 h 81"/>
                <a:gd name="T84" fmla="*/ 46 w 79"/>
                <a:gd name="T85" fmla="*/ 9 h 81"/>
                <a:gd name="T86" fmla="*/ 49 w 79"/>
                <a:gd name="T87" fmla="*/ 4 h 81"/>
                <a:gd name="T88" fmla="*/ 51 w 79"/>
                <a:gd name="T89" fmla="*/ 3 h 81"/>
                <a:gd name="T90" fmla="*/ 54 w 79"/>
                <a:gd name="T91" fmla="*/ 6 h 81"/>
                <a:gd name="T92" fmla="*/ 57 w 79"/>
                <a:gd name="T93" fmla="*/ 7 h 81"/>
                <a:gd name="T94" fmla="*/ 61 w 79"/>
                <a:gd name="T95" fmla="*/ 4 h 81"/>
                <a:gd name="T96" fmla="*/ 65 w 79"/>
                <a:gd name="T97" fmla="*/ 4 h 81"/>
                <a:gd name="T98" fmla="*/ 71 w 79"/>
                <a:gd name="T99" fmla="*/ 2 h 81"/>
                <a:gd name="T100" fmla="*/ 74 w 79"/>
                <a:gd name="T101" fmla="*/ 0 h 81"/>
                <a:gd name="T102" fmla="*/ 79 w 79"/>
                <a:gd name="T103" fmla="*/ 0 h 81"/>
                <a:gd name="T104" fmla="*/ 79 w 79"/>
                <a:gd name="T10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9" h="81">
                  <a:moveTo>
                    <a:pt x="79" y="0"/>
                  </a:moveTo>
                  <a:lnTo>
                    <a:pt x="77" y="2"/>
                  </a:lnTo>
                  <a:lnTo>
                    <a:pt x="76" y="6"/>
                  </a:lnTo>
                  <a:lnTo>
                    <a:pt x="77" y="13"/>
                  </a:lnTo>
                  <a:lnTo>
                    <a:pt x="73" y="19"/>
                  </a:lnTo>
                  <a:lnTo>
                    <a:pt x="71" y="27"/>
                  </a:lnTo>
                  <a:lnTo>
                    <a:pt x="69" y="35"/>
                  </a:lnTo>
                  <a:lnTo>
                    <a:pt x="70" y="40"/>
                  </a:lnTo>
                  <a:lnTo>
                    <a:pt x="69" y="48"/>
                  </a:lnTo>
                  <a:lnTo>
                    <a:pt x="67" y="51"/>
                  </a:lnTo>
                  <a:lnTo>
                    <a:pt x="65" y="59"/>
                  </a:lnTo>
                  <a:lnTo>
                    <a:pt x="65" y="64"/>
                  </a:lnTo>
                  <a:lnTo>
                    <a:pt x="62" y="68"/>
                  </a:lnTo>
                  <a:lnTo>
                    <a:pt x="62" y="74"/>
                  </a:lnTo>
                  <a:lnTo>
                    <a:pt x="64" y="77"/>
                  </a:lnTo>
                  <a:lnTo>
                    <a:pt x="60" y="81"/>
                  </a:lnTo>
                  <a:lnTo>
                    <a:pt x="55" y="80"/>
                  </a:lnTo>
                  <a:lnTo>
                    <a:pt x="53" y="76"/>
                  </a:lnTo>
                  <a:lnTo>
                    <a:pt x="48" y="74"/>
                  </a:lnTo>
                  <a:lnTo>
                    <a:pt x="43" y="77"/>
                  </a:lnTo>
                  <a:lnTo>
                    <a:pt x="33" y="71"/>
                  </a:lnTo>
                  <a:lnTo>
                    <a:pt x="30" y="74"/>
                  </a:lnTo>
                  <a:lnTo>
                    <a:pt x="25" y="68"/>
                  </a:lnTo>
                  <a:lnTo>
                    <a:pt x="17" y="60"/>
                  </a:lnTo>
                  <a:lnTo>
                    <a:pt x="14" y="54"/>
                  </a:lnTo>
                  <a:lnTo>
                    <a:pt x="8" y="48"/>
                  </a:lnTo>
                  <a:lnTo>
                    <a:pt x="0" y="40"/>
                  </a:lnTo>
                  <a:lnTo>
                    <a:pt x="3" y="37"/>
                  </a:lnTo>
                  <a:lnTo>
                    <a:pt x="5" y="40"/>
                  </a:lnTo>
                  <a:lnTo>
                    <a:pt x="6" y="38"/>
                  </a:lnTo>
                  <a:lnTo>
                    <a:pt x="11" y="37"/>
                  </a:lnTo>
                  <a:lnTo>
                    <a:pt x="14" y="33"/>
                  </a:lnTo>
                  <a:lnTo>
                    <a:pt x="17" y="33"/>
                  </a:lnTo>
                  <a:lnTo>
                    <a:pt x="17" y="23"/>
                  </a:lnTo>
                  <a:lnTo>
                    <a:pt x="21" y="23"/>
                  </a:lnTo>
                  <a:lnTo>
                    <a:pt x="24" y="23"/>
                  </a:lnTo>
                  <a:lnTo>
                    <a:pt x="28" y="18"/>
                  </a:lnTo>
                  <a:lnTo>
                    <a:pt x="33" y="22"/>
                  </a:lnTo>
                  <a:lnTo>
                    <a:pt x="34" y="20"/>
                  </a:lnTo>
                  <a:lnTo>
                    <a:pt x="38" y="17"/>
                  </a:lnTo>
                  <a:lnTo>
                    <a:pt x="45" y="12"/>
                  </a:lnTo>
                  <a:lnTo>
                    <a:pt x="45" y="8"/>
                  </a:lnTo>
                  <a:lnTo>
                    <a:pt x="46" y="9"/>
                  </a:lnTo>
                  <a:lnTo>
                    <a:pt x="49" y="4"/>
                  </a:lnTo>
                  <a:lnTo>
                    <a:pt x="51" y="3"/>
                  </a:lnTo>
                  <a:lnTo>
                    <a:pt x="54" y="6"/>
                  </a:lnTo>
                  <a:lnTo>
                    <a:pt x="57" y="7"/>
                  </a:lnTo>
                  <a:lnTo>
                    <a:pt x="61" y="4"/>
                  </a:lnTo>
                  <a:lnTo>
                    <a:pt x="65" y="4"/>
                  </a:lnTo>
                  <a:lnTo>
                    <a:pt x="71" y="2"/>
                  </a:lnTo>
                  <a:lnTo>
                    <a:pt x="74" y="0"/>
                  </a:lnTo>
                  <a:lnTo>
                    <a:pt x="79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63" name="Freeform 164">
              <a:extLst>
                <a:ext uri="{FF2B5EF4-FFF2-40B4-BE49-F238E27FC236}">
                  <a16:creationId xmlns:a16="http://schemas.microsoft.com/office/drawing/2014/main" id="{1737322F-AB28-4FD5-B54D-C546F18826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4780" y="2013809"/>
              <a:ext cx="572863" cy="403942"/>
            </a:xfrm>
            <a:custGeom>
              <a:avLst/>
              <a:gdLst>
                <a:gd name="T0" fmla="*/ 312 w 312"/>
                <a:gd name="T1" fmla="*/ 26 h 220"/>
                <a:gd name="T2" fmla="*/ 292 w 312"/>
                <a:gd name="T3" fmla="*/ 32 h 220"/>
                <a:gd name="T4" fmla="*/ 283 w 312"/>
                <a:gd name="T5" fmla="*/ 34 h 220"/>
                <a:gd name="T6" fmla="*/ 286 w 312"/>
                <a:gd name="T7" fmla="*/ 23 h 220"/>
                <a:gd name="T8" fmla="*/ 268 w 312"/>
                <a:gd name="T9" fmla="*/ 17 h 220"/>
                <a:gd name="T10" fmla="*/ 251 w 312"/>
                <a:gd name="T11" fmla="*/ 22 h 220"/>
                <a:gd name="T12" fmla="*/ 247 w 312"/>
                <a:gd name="T13" fmla="*/ 34 h 220"/>
                <a:gd name="T14" fmla="*/ 238 w 312"/>
                <a:gd name="T15" fmla="*/ 41 h 220"/>
                <a:gd name="T16" fmla="*/ 223 w 312"/>
                <a:gd name="T17" fmla="*/ 37 h 220"/>
                <a:gd name="T18" fmla="*/ 208 w 312"/>
                <a:gd name="T19" fmla="*/ 37 h 220"/>
                <a:gd name="T20" fmla="*/ 192 w 312"/>
                <a:gd name="T21" fmla="*/ 29 h 220"/>
                <a:gd name="T22" fmla="*/ 186 w 312"/>
                <a:gd name="T23" fmla="*/ 34 h 220"/>
                <a:gd name="T24" fmla="*/ 178 w 312"/>
                <a:gd name="T25" fmla="*/ 34 h 220"/>
                <a:gd name="T26" fmla="*/ 179 w 312"/>
                <a:gd name="T27" fmla="*/ 45 h 220"/>
                <a:gd name="T28" fmla="*/ 155 w 312"/>
                <a:gd name="T29" fmla="*/ 42 h 220"/>
                <a:gd name="T30" fmla="*/ 153 w 312"/>
                <a:gd name="T31" fmla="*/ 51 h 220"/>
                <a:gd name="T32" fmla="*/ 141 w 312"/>
                <a:gd name="T33" fmla="*/ 51 h 220"/>
                <a:gd name="T34" fmla="*/ 135 w 312"/>
                <a:gd name="T35" fmla="*/ 63 h 220"/>
                <a:gd name="T36" fmla="*/ 124 w 312"/>
                <a:gd name="T37" fmla="*/ 81 h 220"/>
                <a:gd name="T38" fmla="*/ 108 w 312"/>
                <a:gd name="T39" fmla="*/ 104 h 220"/>
                <a:gd name="T40" fmla="*/ 113 w 312"/>
                <a:gd name="T41" fmla="*/ 110 h 220"/>
                <a:gd name="T42" fmla="*/ 109 w 312"/>
                <a:gd name="T43" fmla="*/ 117 h 220"/>
                <a:gd name="T44" fmla="*/ 96 w 312"/>
                <a:gd name="T45" fmla="*/ 117 h 220"/>
                <a:gd name="T46" fmla="*/ 89 w 312"/>
                <a:gd name="T47" fmla="*/ 132 h 220"/>
                <a:gd name="T48" fmla="*/ 92 w 312"/>
                <a:gd name="T49" fmla="*/ 155 h 220"/>
                <a:gd name="T50" fmla="*/ 101 w 312"/>
                <a:gd name="T51" fmla="*/ 164 h 220"/>
                <a:gd name="T52" fmla="*/ 99 w 312"/>
                <a:gd name="T53" fmla="*/ 184 h 220"/>
                <a:gd name="T54" fmla="*/ 89 w 312"/>
                <a:gd name="T55" fmla="*/ 196 h 220"/>
                <a:gd name="T56" fmla="*/ 84 w 312"/>
                <a:gd name="T57" fmla="*/ 206 h 220"/>
                <a:gd name="T58" fmla="*/ 74 w 312"/>
                <a:gd name="T59" fmla="*/ 195 h 220"/>
                <a:gd name="T60" fmla="*/ 49 w 312"/>
                <a:gd name="T61" fmla="*/ 216 h 220"/>
                <a:gd name="T62" fmla="*/ 30 w 312"/>
                <a:gd name="T63" fmla="*/ 220 h 220"/>
                <a:gd name="T64" fmla="*/ 11 w 312"/>
                <a:gd name="T65" fmla="*/ 211 h 220"/>
                <a:gd name="T66" fmla="*/ 6 w 312"/>
                <a:gd name="T67" fmla="*/ 192 h 220"/>
                <a:gd name="T68" fmla="*/ 0 w 312"/>
                <a:gd name="T69" fmla="*/ 152 h 220"/>
                <a:gd name="T70" fmla="*/ 12 w 312"/>
                <a:gd name="T71" fmla="*/ 141 h 220"/>
                <a:gd name="T72" fmla="*/ 45 w 312"/>
                <a:gd name="T73" fmla="*/ 127 h 220"/>
                <a:gd name="T74" fmla="*/ 69 w 312"/>
                <a:gd name="T75" fmla="*/ 109 h 220"/>
                <a:gd name="T76" fmla="*/ 90 w 312"/>
                <a:gd name="T77" fmla="*/ 86 h 220"/>
                <a:gd name="T78" fmla="*/ 117 w 312"/>
                <a:gd name="T79" fmla="*/ 54 h 220"/>
                <a:gd name="T80" fmla="*/ 136 w 312"/>
                <a:gd name="T81" fmla="*/ 43 h 220"/>
                <a:gd name="T82" fmla="*/ 166 w 312"/>
                <a:gd name="T83" fmla="*/ 22 h 220"/>
                <a:gd name="T84" fmla="*/ 192 w 312"/>
                <a:gd name="T85" fmla="*/ 15 h 220"/>
                <a:gd name="T86" fmla="*/ 212 w 312"/>
                <a:gd name="T87" fmla="*/ 16 h 220"/>
                <a:gd name="T88" fmla="*/ 226 w 312"/>
                <a:gd name="T89" fmla="*/ 3 h 220"/>
                <a:gd name="T90" fmla="*/ 249 w 312"/>
                <a:gd name="T91" fmla="*/ 3 h 220"/>
                <a:gd name="T92" fmla="*/ 269 w 312"/>
                <a:gd name="T93" fmla="*/ 0 h 220"/>
                <a:gd name="T94" fmla="*/ 310 w 312"/>
                <a:gd name="T95" fmla="*/ 12 h 220"/>
                <a:gd name="T96" fmla="*/ 295 w 312"/>
                <a:gd name="T97" fmla="*/ 16 h 220"/>
                <a:gd name="T98" fmla="*/ 312 w 312"/>
                <a:gd name="T99" fmla="*/ 26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2" h="220">
                  <a:moveTo>
                    <a:pt x="312" y="26"/>
                  </a:moveTo>
                  <a:lnTo>
                    <a:pt x="292" y="32"/>
                  </a:lnTo>
                  <a:lnTo>
                    <a:pt x="283" y="34"/>
                  </a:lnTo>
                  <a:lnTo>
                    <a:pt x="286" y="23"/>
                  </a:lnTo>
                  <a:lnTo>
                    <a:pt x="268" y="17"/>
                  </a:lnTo>
                  <a:lnTo>
                    <a:pt x="251" y="22"/>
                  </a:lnTo>
                  <a:lnTo>
                    <a:pt x="247" y="34"/>
                  </a:lnTo>
                  <a:lnTo>
                    <a:pt x="238" y="41"/>
                  </a:lnTo>
                  <a:lnTo>
                    <a:pt x="223" y="37"/>
                  </a:lnTo>
                  <a:lnTo>
                    <a:pt x="208" y="37"/>
                  </a:lnTo>
                  <a:lnTo>
                    <a:pt x="192" y="29"/>
                  </a:lnTo>
                  <a:lnTo>
                    <a:pt x="186" y="34"/>
                  </a:lnTo>
                  <a:lnTo>
                    <a:pt x="178" y="34"/>
                  </a:lnTo>
                  <a:lnTo>
                    <a:pt x="179" y="45"/>
                  </a:lnTo>
                  <a:lnTo>
                    <a:pt x="155" y="42"/>
                  </a:lnTo>
                  <a:lnTo>
                    <a:pt x="153" y="51"/>
                  </a:lnTo>
                  <a:lnTo>
                    <a:pt x="141" y="51"/>
                  </a:lnTo>
                  <a:lnTo>
                    <a:pt x="135" y="63"/>
                  </a:lnTo>
                  <a:lnTo>
                    <a:pt x="124" y="81"/>
                  </a:lnTo>
                  <a:lnTo>
                    <a:pt x="108" y="104"/>
                  </a:lnTo>
                  <a:lnTo>
                    <a:pt x="113" y="110"/>
                  </a:lnTo>
                  <a:lnTo>
                    <a:pt x="109" y="117"/>
                  </a:lnTo>
                  <a:lnTo>
                    <a:pt x="96" y="117"/>
                  </a:lnTo>
                  <a:lnTo>
                    <a:pt x="89" y="132"/>
                  </a:lnTo>
                  <a:lnTo>
                    <a:pt x="92" y="155"/>
                  </a:lnTo>
                  <a:lnTo>
                    <a:pt x="101" y="164"/>
                  </a:lnTo>
                  <a:lnTo>
                    <a:pt x="99" y="184"/>
                  </a:lnTo>
                  <a:lnTo>
                    <a:pt x="89" y="196"/>
                  </a:lnTo>
                  <a:lnTo>
                    <a:pt x="84" y="206"/>
                  </a:lnTo>
                  <a:lnTo>
                    <a:pt x="74" y="195"/>
                  </a:lnTo>
                  <a:lnTo>
                    <a:pt x="49" y="216"/>
                  </a:lnTo>
                  <a:lnTo>
                    <a:pt x="30" y="220"/>
                  </a:lnTo>
                  <a:lnTo>
                    <a:pt x="11" y="211"/>
                  </a:lnTo>
                  <a:lnTo>
                    <a:pt x="6" y="192"/>
                  </a:lnTo>
                  <a:lnTo>
                    <a:pt x="0" y="152"/>
                  </a:lnTo>
                  <a:lnTo>
                    <a:pt x="12" y="141"/>
                  </a:lnTo>
                  <a:lnTo>
                    <a:pt x="45" y="127"/>
                  </a:lnTo>
                  <a:lnTo>
                    <a:pt x="69" y="109"/>
                  </a:lnTo>
                  <a:lnTo>
                    <a:pt x="90" y="86"/>
                  </a:lnTo>
                  <a:lnTo>
                    <a:pt x="117" y="54"/>
                  </a:lnTo>
                  <a:lnTo>
                    <a:pt x="136" y="43"/>
                  </a:lnTo>
                  <a:lnTo>
                    <a:pt x="166" y="22"/>
                  </a:lnTo>
                  <a:lnTo>
                    <a:pt x="192" y="15"/>
                  </a:lnTo>
                  <a:lnTo>
                    <a:pt x="212" y="16"/>
                  </a:lnTo>
                  <a:lnTo>
                    <a:pt x="226" y="3"/>
                  </a:lnTo>
                  <a:lnTo>
                    <a:pt x="249" y="3"/>
                  </a:lnTo>
                  <a:lnTo>
                    <a:pt x="269" y="0"/>
                  </a:lnTo>
                  <a:lnTo>
                    <a:pt x="310" y="12"/>
                  </a:lnTo>
                  <a:lnTo>
                    <a:pt x="295" y="16"/>
                  </a:lnTo>
                  <a:lnTo>
                    <a:pt x="312" y="2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64" name="Freeform 165">
              <a:extLst>
                <a:ext uri="{FF2B5EF4-FFF2-40B4-BE49-F238E27FC236}">
                  <a16:creationId xmlns:a16="http://schemas.microsoft.com/office/drawing/2014/main" id="{F0D10D04-87FE-49D3-8428-CCA61CAE9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4883" y="1817347"/>
              <a:ext cx="78952" cy="23870"/>
            </a:xfrm>
            <a:custGeom>
              <a:avLst/>
              <a:gdLst>
                <a:gd name="T0" fmla="*/ 43 w 43"/>
                <a:gd name="T1" fmla="*/ 8 h 13"/>
                <a:gd name="T2" fmla="*/ 21 w 43"/>
                <a:gd name="T3" fmla="*/ 13 h 13"/>
                <a:gd name="T4" fmla="*/ 1 w 43"/>
                <a:gd name="T5" fmla="*/ 10 h 13"/>
                <a:gd name="T6" fmla="*/ 8 w 43"/>
                <a:gd name="T7" fmla="*/ 7 h 13"/>
                <a:gd name="T8" fmla="*/ 0 w 43"/>
                <a:gd name="T9" fmla="*/ 2 h 13"/>
                <a:gd name="T10" fmla="*/ 21 w 43"/>
                <a:gd name="T11" fmla="*/ 0 h 13"/>
                <a:gd name="T12" fmla="*/ 27 w 43"/>
                <a:gd name="T13" fmla="*/ 4 h 13"/>
                <a:gd name="T14" fmla="*/ 43 w 43"/>
                <a:gd name="T15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13">
                  <a:moveTo>
                    <a:pt x="43" y="8"/>
                  </a:moveTo>
                  <a:lnTo>
                    <a:pt x="21" y="13"/>
                  </a:lnTo>
                  <a:lnTo>
                    <a:pt x="1" y="10"/>
                  </a:lnTo>
                  <a:lnTo>
                    <a:pt x="8" y="7"/>
                  </a:lnTo>
                  <a:lnTo>
                    <a:pt x="0" y="2"/>
                  </a:lnTo>
                  <a:lnTo>
                    <a:pt x="21" y="0"/>
                  </a:lnTo>
                  <a:lnTo>
                    <a:pt x="27" y="4"/>
                  </a:lnTo>
                  <a:lnTo>
                    <a:pt x="43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65" name="Freeform 166">
              <a:extLst>
                <a:ext uri="{FF2B5EF4-FFF2-40B4-BE49-F238E27FC236}">
                  <a16:creationId xmlns:a16="http://schemas.microsoft.com/office/drawing/2014/main" id="{8416E968-44A9-459A-8D30-CB84F1699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5569" y="1776952"/>
              <a:ext cx="218495" cy="84460"/>
            </a:xfrm>
            <a:custGeom>
              <a:avLst/>
              <a:gdLst>
                <a:gd name="T0" fmla="*/ 82 w 119"/>
                <a:gd name="T1" fmla="*/ 5 h 46"/>
                <a:gd name="T2" fmla="*/ 119 w 119"/>
                <a:gd name="T3" fmla="*/ 15 h 46"/>
                <a:gd name="T4" fmla="*/ 94 w 119"/>
                <a:gd name="T5" fmla="*/ 20 h 46"/>
                <a:gd name="T6" fmla="*/ 90 w 119"/>
                <a:gd name="T7" fmla="*/ 30 h 46"/>
                <a:gd name="T8" fmla="*/ 81 w 119"/>
                <a:gd name="T9" fmla="*/ 33 h 46"/>
                <a:gd name="T10" fmla="*/ 79 w 119"/>
                <a:gd name="T11" fmla="*/ 45 h 46"/>
                <a:gd name="T12" fmla="*/ 65 w 119"/>
                <a:gd name="T13" fmla="*/ 46 h 46"/>
                <a:gd name="T14" fmla="*/ 40 w 119"/>
                <a:gd name="T15" fmla="*/ 37 h 46"/>
                <a:gd name="T16" fmla="*/ 49 w 119"/>
                <a:gd name="T17" fmla="*/ 32 h 46"/>
                <a:gd name="T18" fmla="*/ 32 w 119"/>
                <a:gd name="T19" fmla="*/ 28 h 46"/>
                <a:gd name="T20" fmla="*/ 9 w 119"/>
                <a:gd name="T21" fmla="*/ 16 h 46"/>
                <a:gd name="T22" fmla="*/ 0 w 119"/>
                <a:gd name="T23" fmla="*/ 6 h 46"/>
                <a:gd name="T24" fmla="*/ 28 w 119"/>
                <a:gd name="T25" fmla="*/ 1 h 46"/>
                <a:gd name="T26" fmla="*/ 34 w 119"/>
                <a:gd name="T27" fmla="*/ 6 h 46"/>
                <a:gd name="T28" fmla="*/ 49 w 119"/>
                <a:gd name="T29" fmla="*/ 6 h 46"/>
                <a:gd name="T30" fmla="*/ 52 w 119"/>
                <a:gd name="T31" fmla="*/ 1 h 46"/>
                <a:gd name="T32" fmla="*/ 68 w 119"/>
                <a:gd name="T33" fmla="*/ 0 h 46"/>
                <a:gd name="T34" fmla="*/ 82 w 119"/>
                <a:gd name="T35" fmla="*/ 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9" h="46">
                  <a:moveTo>
                    <a:pt x="82" y="5"/>
                  </a:moveTo>
                  <a:lnTo>
                    <a:pt x="119" y="15"/>
                  </a:lnTo>
                  <a:lnTo>
                    <a:pt x="94" y="20"/>
                  </a:lnTo>
                  <a:lnTo>
                    <a:pt x="90" y="30"/>
                  </a:lnTo>
                  <a:lnTo>
                    <a:pt x="81" y="33"/>
                  </a:lnTo>
                  <a:lnTo>
                    <a:pt x="79" y="45"/>
                  </a:lnTo>
                  <a:lnTo>
                    <a:pt x="65" y="46"/>
                  </a:lnTo>
                  <a:lnTo>
                    <a:pt x="40" y="37"/>
                  </a:lnTo>
                  <a:lnTo>
                    <a:pt x="49" y="32"/>
                  </a:lnTo>
                  <a:lnTo>
                    <a:pt x="32" y="28"/>
                  </a:lnTo>
                  <a:lnTo>
                    <a:pt x="9" y="16"/>
                  </a:lnTo>
                  <a:lnTo>
                    <a:pt x="0" y="6"/>
                  </a:lnTo>
                  <a:lnTo>
                    <a:pt x="28" y="1"/>
                  </a:lnTo>
                  <a:lnTo>
                    <a:pt x="34" y="6"/>
                  </a:lnTo>
                  <a:lnTo>
                    <a:pt x="49" y="6"/>
                  </a:lnTo>
                  <a:lnTo>
                    <a:pt x="52" y="1"/>
                  </a:lnTo>
                  <a:lnTo>
                    <a:pt x="68" y="0"/>
                  </a:lnTo>
                  <a:lnTo>
                    <a:pt x="82" y="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66" name="Freeform 167">
              <a:extLst>
                <a:ext uri="{FF2B5EF4-FFF2-40B4-BE49-F238E27FC236}">
                  <a16:creationId xmlns:a16="http://schemas.microsoft.com/office/drawing/2014/main" id="{4C8C5356-90CF-481C-9FF3-3CE202ACB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5932" y="1762265"/>
              <a:ext cx="192790" cy="31213"/>
            </a:xfrm>
            <a:custGeom>
              <a:avLst/>
              <a:gdLst>
                <a:gd name="T0" fmla="*/ 83 w 105"/>
                <a:gd name="T1" fmla="*/ 4 h 17"/>
                <a:gd name="T2" fmla="*/ 105 w 105"/>
                <a:gd name="T3" fmla="*/ 8 h 17"/>
                <a:gd name="T4" fmla="*/ 92 w 105"/>
                <a:gd name="T5" fmla="*/ 15 h 17"/>
                <a:gd name="T6" fmla="*/ 62 w 105"/>
                <a:gd name="T7" fmla="*/ 17 h 17"/>
                <a:gd name="T8" fmla="*/ 30 w 105"/>
                <a:gd name="T9" fmla="*/ 14 h 17"/>
                <a:gd name="T10" fmla="*/ 27 w 105"/>
                <a:gd name="T11" fmla="*/ 11 h 17"/>
                <a:gd name="T12" fmla="*/ 12 w 105"/>
                <a:gd name="T13" fmla="*/ 11 h 17"/>
                <a:gd name="T14" fmla="*/ 0 w 105"/>
                <a:gd name="T15" fmla="*/ 5 h 17"/>
                <a:gd name="T16" fmla="*/ 31 w 105"/>
                <a:gd name="T17" fmla="*/ 2 h 17"/>
                <a:gd name="T18" fmla="*/ 46 w 105"/>
                <a:gd name="T19" fmla="*/ 5 h 17"/>
                <a:gd name="T20" fmla="*/ 56 w 105"/>
                <a:gd name="T21" fmla="*/ 0 h 17"/>
                <a:gd name="T22" fmla="*/ 83 w 105"/>
                <a:gd name="T23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7">
                  <a:moveTo>
                    <a:pt x="83" y="4"/>
                  </a:moveTo>
                  <a:lnTo>
                    <a:pt x="105" y="8"/>
                  </a:lnTo>
                  <a:lnTo>
                    <a:pt x="92" y="15"/>
                  </a:lnTo>
                  <a:lnTo>
                    <a:pt x="62" y="17"/>
                  </a:lnTo>
                  <a:lnTo>
                    <a:pt x="30" y="14"/>
                  </a:lnTo>
                  <a:lnTo>
                    <a:pt x="27" y="11"/>
                  </a:lnTo>
                  <a:lnTo>
                    <a:pt x="12" y="11"/>
                  </a:lnTo>
                  <a:lnTo>
                    <a:pt x="0" y="5"/>
                  </a:lnTo>
                  <a:lnTo>
                    <a:pt x="31" y="2"/>
                  </a:lnTo>
                  <a:lnTo>
                    <a:pt x="46" y="5"/>
                  </a:lnTo>
                  <a:lnTo>
                    <a:pt x="56" y="0"/>
                  </a:lnTo>
                  <a:lnTo>
                    <a:pt x="83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67" name="Freeform 168">
              <a:extLst>
                <a:ext uri="{FF2B5EF4-FFF2-40B4-BE49-F238E27FC236}">
                  <a16:creationId xmlns:a16="http://schemas.microsoft.com/office/drawing/2014/main" id="{780DFA13-532D-4E1F-89F1-A833B85DCC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3183" y="3361506"/>
              <a:ext cx="255217" cy="141379"/>
            </a:xfrm>
            <a:custGeom>
              <a:avLst/>
              <a:gdLst>
                <a:gd name="T0" fmla="*/ 134 w 139"/>
                <a:gd name="T1" fmla="*/ 49 h 77"/>
                <a:gd name="T2" fmla="*/ 134 w 139"/>
                <a:gd name="T3" fmla="*/ 57 h 77"/>
                <a:gd name="T4" fmla="*/ 139 w 139"/>
                <a:gd name="T5" fmla="*/ 69 h 77"/>
                <a:gd name="T6" fmla="*/ 138 w 139"/>
                <a:gd name="T7" fmla="*/ 77 h 77"/>
                <a:gd name="T8" fmla="*/ 125 w 139"/>
                <a:gd name="T9" fmla="*/ 77 h 77"/>
                <a:gd name="T10" fmla="*/ 104 w 139"/>
                <a:gd name="T11" fmla="*/ 72 h 77"/>
                <a:gd name="T12" fmla="*/ 91 w 139"/>
                <a:gd name="T13" fmla="*/ 71 h 77"/>
                <a:gd name="T14" fmla="*/ 80 w 139"/>
                <a:gd name="T15" fmla="*/ 61 h 77"/>
                <a:gd name="T16" fmla="*/ 57 w 139"/>
                <a:gd name="T17" fmla="*/ 58 h 77"/>
                <a:gd name="T18" fmla="*/ 34 w 139"/>
                <a:gd name="T19" fmla="*/ 48 h 77"/>
                <a:gd name="T20" fmla="*/ 17 w 139"/>
                <a:gd name="T21" fmla="*/ 39 h 77"/>
                <a:gd name="T22" fmla="*/ 0 w 139"/>
                <a:gd name="T23" fmla="*/ 31 h 77"/>
                <a:gd name="T24" fmla="*/ 3 w 139"/>
                <a:gd name="T25" fmla="*/ 14 h 77"/>
                <a:gd name="T26" fmla="*/ 11 w 139"/>
                <a:gd name="T27" fmla="*/ 5 h 77"/>
                <a:gd name="T28" fmla="*/ 17 w 139"/>
                <a:gd name="T29" fmla="*/ 0 h 77"/>
                <a:gd name="T30" fmla="*/ 31 w 139"/>
                <a:gd name="T31" fmla="*/ 6 h 77"/>
                <a:gd name="T32" fmla="*/ 50 w 139"/>
                <a:gd name="T33" fmla="*/ 19 h 77"/>
                <a:gd name="T34" fmla="*/ 60 w 139"/>
                <a:gd name="T35" fmla="*/ 21 h 77"/>
                <a:gd name="T36" fmla="*/ 67 w 139"/>
                <a:gd name="T37" fmla="*/ 31 h 77"/>
                <a:gd name="T38" fmla="*/ 80 w 139"/>
                <a:gd name="T39" fmla="*/ 34 h 77"/>
                <a:gd name="T40" fmla="*/ 95 w 139"/>
                <a:gd name="T41" fmla="*/ 43 h 77"/>
                <a:gd name="T42" fmla="*/ 114 w 139"/>
                <a:gd name="T43" fmla="*/ 47 h 77"/>
                <a:gd name="T44" fmla="*/ 134 w 139"/>
                <a:gd name="T45" fmla="*/ 49 h 77"/>
                <a:gd name="T46" fmla="*/ 134 w 139"/>
                <a:gd name="T47" fmla="*/ 4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9" h="77">
                  <a:moveTo>
                    <a:pt x="134" y="49"/>
                  </a:moveTo>
                  <a:lnTo>
                    <a:pt x="134" y="57"/>
                  </a:lnTo>
                  <a:lnTo>
                    <a:pt x="139" y="69"/>
                  </a:lnTo>
                  <a:lnTo>
                    <a:pt x="138" y="77"/>
                  </a:lnTo>
                  <a:lnTo>
                    <a:pt x="125" y="77"/>
                  </a:lnTo>
                  <a:lnTo>
                    <a:pt x="104" y="72"/>
                  </a:lnTo>
                  <a:lnTo>
                    <a:pt x="91" y="71"/>
                  </a:lnTo>
                  <a:lnTo>
                    <a:pt x="80" y="61"/>
                  </a:lnTo>
                  <a:lnTo>
                    <a:pt x="57" y="58"/>
                  </a:lnTo>
                  <a:lnTo>
                    <a:pt x="34" y="48"/>
                  </a:lnTo>
                  <a:lnTo>
                    <a:pt x="17" y="39"/>
                  </a:lnTo>
                  <a:lnTo>
                    <a:pt x="0" y="31"/>
                  </a:lnTo>
                  <a:lnTo>
                    <a:pt x="3" y="14"/>
                  </a:lnTo>
                  <a:lnTo>
                    <a:pt x="11" y="5"/>
                  </a:lnTo>
                  <a:lnTo>
                    <a:pt x="17" y="0"/>
                  </a:lnTo>
                  <a:lnTo>
                    <a:pt x="31" y="6"/>
                  </a:lnTo>
                  <a:lnTo>
                    <a:pt x="50" y="19"/>
                  </a:lnTo>
                  <a:lnTo>
                    <a:pt x="60" y="21"/>
                  </a:lnTo>
                  <a:lnTo>
                    <a:pt x="67" y="31"/>
                  </a:lnTo>
                  <a:lnTo>
                    <a:pt x="80" y="34"/>
                  </a:lnTo>
                  <a:lnTo>
                    <a:pt x="95" y="43"/>
                  </a:lnTo>
                  <a:lnTo>
                    <a:pt x="114" y="47"/>
                  </a:lnTo>
                  <a:lnTo>
                    <a:pt x="134" y="49"/>
                  </a:lnTo>
                  <a:lnTo>
                    <a:pt x="134" y="4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68" name="Freeform 169">
              <a:extLst>
                <a:ext uri="{FF2B5EF4-FFF2-40B4-BE49-F238E27FC236}">
                  <a16:creationId xmlns:a16="http://schemas.microsoft.com/office/drawing/2014/main" id="{1E8E665C-F6E8-418F-8533-866664FA2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2643" y="3554298"/>
              <a:ext cx="224004" cy="290104"/>
            </a:xfrm>
            <a:custGeom>
              <a:avLst/>
              <a:gdLst>
                <a:gd name="T0" fmla="*/ 21 w 122"/>
                <a:gd name="T1" fmla="*/ 158 h 158"/>
                <a:gd name="T2" fmla="*/ 14 w 122"/>
                <a:gd name="T3" fmla="*/ 144 h 158"/>
                <a:gd name="T4" fmla="*/ 0 w 122"/>
                <a:gd name="T5" fmla="*/ 112 h 158"/>
                <a:gd name="T6" fmla="*/ 48 w 122"/>
                <a:gd name="T7" fmla="*/ 94 h 158"/>
                <a:gd name="T8" fmla="*/ 55 w 122"/>
                <a:gd name="T9" fmla="*/ 55 h 158"/>
                <a:gd name="T10" fmla="*/ 46 w 122"/>
                <a:gd name="T11" fmla="*/ 42 h 158"/>
                <a:gd name="T12" fmla="*/ 46 w 122"/>
                <a:gd name="T13" fmla="*/ 35 h 158"/>
                <a:gd name="T14" fmla="*/ 50 w 122"/>
                <a:gd name="T15" fmla="*/ 26 h 158"/>
                <a:gd name="T16" fmla="*/ 50 w 122"/>
                <a:gd name="T17" fmla="*/ 19 h 158"/>
                <a:gd name="T18" fmla="*/ 57 w 122"/>
                <a:gd name="T19" fmla="*/ 15 h 158"/>
                <a:gd name="T20" fmla="*/ 54 w 122"/>
                <a:gd name="T21" fmla="*/ 12 h 158"/>
                <a:gd name="T22" fmla="*/ 54 w 122"/>
                <a:gd name="T23" fmla="*/ 0 h 158"/>
                <a:gd name="T24" fmla="*/ 62 w 122"/>
                <a:gd name="T25" fmla="*/ 0 h 158"/>
                <a:gd name="T26" fmla="*/ 71 w 122"/>
                <a:gd name="T27" fmla="*/ 13 h 158"/>
                <a:gd name="T28" fmla="*/ 80 w 122"/>
                <a:gd name="T29" fmla="*/ 20 h 158"/>
                <a:gd name="T30" fmla="*/ 93 w 122"/>
                <a:gd name="T31" fmla="*/ 23 h 158"/>
                <a:gd name="T32" fmla="*/ 102 w 122"/>
                <a:gd name="T33" fmla="*/ 26 h 158"/>
                <a:gd name="T34" fmla="*/ 111 w 122"/>
                <a:gd name="T35" fmla="*/ 37 h 158"/>
                <a:gd name="T36" fmla="*/ 117 w 122"/>
                <a:gd name="T37" fmla="*/ 43 h 158"/>
                <a:gd name="T38" fmla="*/ 122 w 122"/>
                <a:gd name="T39" fmla="*/ 46 h 158"/>
                <a:gd name="T40" fmla="*/ 122 w 122"/>
                <a:gd name="T41" fmla="*/ 49 h 158"/>
                <a:gd name="T42" fmla="*/ 118 w 122"/>
                <a:gd name="T43" fmla="*/ 61 h 158"/>
                <a:gd name="T44" fmla="*/ 116 w 122"/>
                <a:gd name="T45" fmla="*/ 66 h 158"/>
                <a:gd name="T46" fmla="*/ 109 w 122"/>
                <a:gd name="T47" fmla="*/ 72 h 158"/>
                <a:gd name="T48" fmla="*/ 104 w 122"/>
                <a:gd name="T49" fmla="*/ 86 h 158"/>
                <a:gd name="T50" fmla="*/ 97 w 122"/>
                <a:gd name="T51" fmla="*/ 84 h 158"/>
                <a:gd name="T52" fmla="*/ 94 w 122"/>
                <a:gd name="T53" fmla="*/ 89 h 158"/>
                <a:gd name="T54" fmla="*/ 91 w 122"/>
                <a:gd name="T55" fmla="*/ 98 h 158"/>
                <a:gd name="T56" fmla="*/ 95 w 122"/>
                <a:gd name="T57" fmla="*/ 112 h 158"/>
                <a:gd name="T58" fmla="*/ 94 w 122"/>
                <a:gd name="T59" fmla="*/ 114 h 158"/>
                <a:gd name="T60" fmla="*/ 86 w 122"/>
                <a:gd name="T61" fmla="*/ 114 h 158"/>
                <a:gd name="T62" fmla="*/ 77 w 122"/>
                <a:gd name="T63" fmla="*/ 120 h 158"/>
                <a:gd name="T64" fmla="*/ 75 w 122"/>
                <a:gd name="T65" fmla="*/ 130 h 158"/>
                <a:gd name="T66" fmla="*/ 72 w 122"/>
                <a:gd name="T67" fmla="*/ 134 h 158"/>
                <a:gd name="T68" fmla="*/ 62 w 122"/>
                <a:gd name="T69" fmla="*/ 134 h 158"/>
                <a:gd name="T70" fmla="*/ 56 w 122"/>
                <a:gd name="T71" fmla="*/ 138 h 158"/>
                <a:gd name="T72" fmla="*/ 56 w 122"/>
                <a:gd name="T73" fmla="*/ 146 h 158"/>
                <a:gd name="T74" fmla="*/ 48 w 122"/>
                <a:gd name="T75" fmla="*/ 152 h 158"/>
                <a:gd name="T76" fmla="*/ 40 w 122"/>
                <a:gd name="T77" fmla="*/ 150 h 158"/>
                <a:gd name="T78" fmla="*/ 28 w 122"/>
                <a:gd name="T79" fmla="*/ 156 h 158"/>
                <a:gd name="T80" fmla="*/ 21 w 122"/>
                <a:gd name="T8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2" h="158">
                  <a:moveTo>
                    <a:pt x="21" y="158"/>
                  </a:moveTo>
                  <a:lnTo>
                    <a:pt x="14" y="144"/>
                  </a:lnTo>
                  <a:lnTo>
                    <a:pt x="0" y="112"/>
                  </a:lnTo>
                  <a:lnTo>
                    <a:pt x="48" y="94"/>
                  </a:lnTo>
                  <a:lnTo>
                    <a:pt x="55" y="55"/>
                  </a:lnTo>
                  <a:lnTo>
                    <a:pt x="46" y="42"/>
                  </a:lnTo>
                  <a:lnTo>
                    <a:pt x="46" y="35"/>
                  </a:lnTo>
                  <a:lnTo>
                    <a:pt x="50" y="26"/>
                  </a:lnTo>
                  <a:lnTo>
                    <a:pt x="50" y="19"/>
                  </a:lnTo>
                  <a:lnTo>
                    <a:pt x="57" y="15"/>
                  </a:lnTo>
                  <a:lnTo>
                    <a:pt x="54" y="12"/>
                  </a:lnTo>
                  <a:lnTo>
                    <a:pt x="54" y="0"/>
                  </a:lnTo>
                  <a:lnTo>
                    <a:pt x="62" y="0"/>
                  </a:lnTo>
                  <a:lnTo>
                    <a:pt x="71" y="13"/>
                  </a:lnTo>
                  <a:lnTo>
                    <a:pt x="80" y="20"/>
                  </a:lnTo>
                  <a:lnTo>
                    <a:pt x="93" y="23"/>
                  </a:lnTo>
                  <a:lnTo>
                    <a:pt x="102" y="26"/>
                  </a:lnTo>
                  <a:lnTo>
                    <a:pt x="111" y="37"/>
                  </a:lnTo>
                  <a:lnTo>
                    <a:pt x="117" y="43"/>
                  </a:lnTo>
                  <a:lnTo>
                    <a:pt x="122" y="46"/>
                  </a:lnTo>
                  <a:lnTo>
                    <a:pt x="122" y="49"/>
                  </a:lnTo>
                  <a:lnTo>
                    <a:pt x="118" y="61"/>
                  </a:lnTo>
                  <a:lnTo>
                    <a:pt x="116" y="66"/>
                  </a:lnTo>
                  <a:lnTo>
                    <a:pt x="109" y="72"/>
                  </a:lnTo>
                  <a:lnTo>
                    <a:pt x="104" y="86"/>
                  </a:lnTo>
                  <a:lnTo>
                    <a:pt x="97" y="84"/>
                  </a:lnTo>
                  <a:lnTo>
                    <a:pt x="94" y="89"/>
                  </a:lnTo>
                  <a:lnTo>
                    <a:pt x="91" y="98"/>
                  </a:lnTo>
                  <a:lnTo>
                    <a:pt x="95" y="112"/>
                  </a:lnTo>
                  <a:lnTo>
                    <a:pt x="94" y="114"/>
                  </a:lnTo>
                  <a:lnTo>
                    <a:pt x="86" y="114"/>
                  </a:lnTo>
                  <a:lnTo>
                    <a:pt x="77" y="120"/>
                  </a:lnTo>
                  <a:lnTo>
                    <a:pt x="75" y="130"/>
                  </a:lnTo>
                  <a:lnTo>
                    <a:pt x="72" y="134"/>
                  </a:lnTo>
                  <a:lnTo>
                    <a:pt x="62" y="134"/>
                  </a:lnTo>
                  <a:lnTo>
                    <a:pt x="56" y="138"/>
                  </a:lnTo>
                  <a:lnTo>
                    <a:pt x="56" y="146"/>
                  </a:lnTo>
                  <a:lnTo>
                    <a:pt x="48" y="152"/>
                  </a:lnTo>
                  <a:lnTo>
                    <a:pt x="40" y="150"/>
                  </a:lnTo>
                  <a:lnTo>
                    <a:pt x="28" y="156"/>
                  </a:lnTo>
                  <a:lnTo>
                    <a:pt x="21" y="15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69" name="Freeform 170">
              <a:extLst>
                <a:ext uri="{FF2B5EF4-FFF2-40B4-BE49-F238E27FC236}">
                  <a16:creationId xmlns:a16="http://schemas.microsoft.com/office/drawing/2014/main" id="{11ADC39F-0373-435A-B8D5-E287783C9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1792" y="3502887"/>
              <a:ext cx="11017" cy="23870"/>
            </a:xfrm>
            <a:custGeom>
              <a:avLst/>
              <a:gdLst>
                <a:gd name="T0" fmla="*/ 4 w 6"/>
                <a:gd name="T1" fmla="*/ 13 h 13"/>
                <a:gd name="T2" fmla="*/ 0 w 6"/>
                <a:gd name="T3" fmla="*/ 6 h 13"/>
                <a:gd name="T4" fmla="*/ 4 w 6"/>
                <a:gd name="T5" fmla="*/ 0 h 13"/>
                <a:gd name="T6" fmla="*/ 6 w 6"/>
                <a:gd name="T7" fmla="*/ 2 h 13"/>
                <a:gd name="T8" fmla="*/ 6 w 6"/>
                <a:gd name="T9" fmla="*/ 9 h 13"/>
                <a:gd name="T10" fmla="*/ 4 w 6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3">
                  <a:moveTo>
                    <a:pt x="4" y="13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9"/>
                  </a:lnTo>
                  <a:lnTo>
                    <a:pt x="4" y="1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70" name="Freeform 171">
              <a:extLst>
                <a:ext uri="{FF2B5EF4-FFF2-40B4-BE49-F238E27FC236}">
                  <a16:creationId xmlns:a16="http://schemas.microsoft.com/office/drawing/2014/main" id="{5830E88B-4719-49CE-B1C5-B48D2E269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6647" y="3128323"/>
              <a:ext cx="455354" cy="468205"/>
            </a:xfrm>
            <a:custGeom>
              <a:avLst/>
              <a:gdLst>
                <a:gd name="T0" fmla="*/ 237 w 248"/>
                <a:gd name="T1" fmla="*/ 47 h 255"/>
                <a:gd name="T2" fmla="*/ 194 w 248"/>
                <a:gd name="T3" fmla="*/ 45 h 255"/>
                <a:gd name="T4" fmla="*/ 199 w 248"/>
                <a:gd name="T5" fmla="*/ 70 h 255"/>
                <a:gd name="T6" fmla="*/ 223 w 248"/>
                <a:gd name="T7" fmla="*/ 92 h 255"/>
                <a:gd name="T8" fmla="*/ 214 w 248"/>
                <a:gd name="T9" fmla="*/ 117 h 255"/>
                <a:gd name="T10" fmla="*/ 196 w 248"/>
                <a:gd name="T11" fmla="*/ 155 h 255"/>
                <a:gd name="T12" fmla="*/ 163 w 248"/>
                <a:gd name="T13" fmla="*/ 173 h 255"/>
                <a:gd name="T14" fmla="*/ 160 w 248"/>
                <a:gd name="T15" fmla="*/ 202 h 255"/>
                <a:gd name="T16" fmla="*/ 175 w 248"/>
                <a:gd name="T17" fmla="*/ 227 h 255"/>
                <a:gd name="T18" fmla="*/ 145 w 248"/>
                <a:gd name="T19" fmla="*/ 243 h 255"/>
                <a:gd name="T20" fmla="*/ 123 w 248"/>
                <a:gd name="T21" fmla="*/ 250 h 255"/>
                <a:gd name="T22" fmla="*/ 102 w 248"/>
                <a:gd name="T23" fmla="*/ 222 h 255"/>
                <a:gd name="T24" fmla="*/ 46 w 248"/>
                <a:gd name="T25" fmla="*/ 227 h 255"/>
                <a:gd name="T26" fmla="*/ 26 w 248"/>
                <a:gd name="T27" fmla="*/ 207 h 255"/>
                <a:gd name="T28" fmla="*/ 46 w 248"/>
                <a:gd name="T29" fmla="*/ 188 h 255"/>
                <a:gd name="T30" fmla="*/ 35 w 248"/>
                <a:gd name="T31" fmla="*/ 169 h 255"/>
                <a:gd name="T32" fmla="*/ 9 w 248"/>
                <a:gd name="T33" fmla="*/ 149 h 255"/>
                <a:gd name="T34" fmla="*/ 29 w 248"/>
                <a:gd name="T35" fmla="*/ 148 h 255"/>
                <a:gd name="T36" fmla="*/ 54 w 248"/>
                <a:gd name="T37" fmla="*/ 148 h 255"/>
                <a:gd name="T38" fmla="*/ 69 w 248"/>
                <a:gd name="T39" fmla="*/ 145 h 255"/>
                <a:gd name="T40" fmla="*/ 86 w 248"/>
                <a:gd name="T41" fmla="*/ 121 h 255"/>
                <a:gd name="T42" fmla="*/ 105 w 248"/>
                <a:gd name="T43" fmla="*/ 110 h 255"/>
                <a:gd name="T44" fmla="*/ 117 w 248"/>
                <a:gd name="T45" fmla="*/ 103 h 255"/>
                <a:gd name="T46" fmla="*/ 129 w 248"/>
                <a:gd name="T47" fmla="*/ 99 h 255"/>
                <a:gd name="T48" fmla="*/ 129 w 248"/>
                <a:gd name="T49" fmla="*/ 76 h 255"/>
                <a:gd name="T50" fmla="*/ 129 w 248"/>
                <a:gd name="T51" fmla="*/ 59 h 255"/>
                <a:gd name="T52" fmla="*/ 148 w 248"/>
                <a:gd name="T53" fmla="*/ 53 h 255"/>
                <a:gd name="T54" fmla="*/ 151 w 248"/>
                <a:gd name="T55" fmla="*/ 37 h 255"/>
                <a:gd name="T56" fmla="*/ 141 w 248"/>
                <a:gd name="T57" fmla="*/ 20 h 255"/>
                <a:gd name="T58" fmla="*/ 164 w 248"/>
                <a:gd name="T59" fmla="*/ 7 h 255"/>
                <a:gd name="T60" fmla="*/ 188 w 248"/>
                <a:gd name="T61" fmla="*/ 2 h 255"/>
                <a:gd name="T62" fmla="*/ 211 w 248"/>
                <a:gd name="T63" fmla="*/ 9 h 255"/>
                <a:gd name="T64" fmla="*/ 248 w 248"/>
                <a:gd name="T65" fmla="*/ 31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8" h="255">
                  <a:moveTo>
                    <a:pt x="248" y="31"/>
                  </a:moveTo>
                  <a:lnTo>
                    <a:pt x="237" y="47"/>
                  </a:lnTo>
                  <a:lnTo>
                    <a:pt x="220" y="50"/>
                  </a:lnTo>
                  <a:lnTo>
                    <a:pt x="194" y="45"/>
                  </a:lnTo>
                  <a:lnTo>
                    <a:pt x="188" y="53"/>
                  </a:lnTo>
                  <a:lnTo>
                    <a:pt x="199" y="70"/>
                  </a:lnTo>
                  <a:lnTo>
                    <a:pt x="207" y="83"/>
                  </a:lnTo>
                  <a:lnTo>
                    <a:pt x="223" y="92"/>
                  </a:lnTo>
                  <a:lnTo>
                    <a:pt x="211" y="103"/>
                  </a:lnTo>
                  <a:lnTo>
                    <a:pt x="214" y="117"/>
                  </a:lnTo>
                  <a:lnTo>
                    <a:pt x="203" y="136"/>
                  </a:lnTo>
                  <a:lnTo>
                    <a:pt x="196" y="155"/>
                  </a:lnTo>
                  <a:lnTo>
                    <a:pt x="183" y="175"/>
                  </a:lnTo>
                  <a:lnTo>
                    <a:pt x="163" y="173"/>
                  </a:lnTo>
                  <a:lnTo>
                    <a:pt x="149" y="194"/>
                  </a:lnTo>
                  <a:lnTo>
                    <a:pt x="160" y="202"/>
                  </a:lnTo>
                  <a:lnTo>
                    <a:pt x="165" y="217"/>
                  </a:lnTo>
                  <a:lnTo>
                    <a:pt x="175" y="227"/>
                  </a:lnTo>
                  <a:lnTo>
                    <a:pt x="180" y="243"/>
                  </a:lnTo>
                  <a:lnTo>
                    <a:pt x="145" y="243"/>
                  </a:lnTo>
                  <a:lnTo>
                    <a:pt x="135" y="255"/>
                  </a:lnTo>
                  <a:lnTo>
                    <a:pt x="123" y="250"/>
                  </a:lnTo>
                  <a:lnTo>
                    <a:pt x="116" y="237"/>
                  </a:lnTo>
                  <a:lnTo>
                    <a:pt x="102" y="222"/>
                  </a:lnTo>
                  <a:lnTo>
                    <a:pt x="72" y="226"/>
                  </a:lnTo>
                  <a:lnTo>
                    <a:pt x="46" y="227"/>
                  </a:lnTo>
                  <a:lnTo>
                    <a:pt x="23" y="229"/>
                  </a:lnTo>
                  <a:lnTo>
                    <a:pt x="26" y="207"/>
                  </a:lnTo>
                  <a:lnTo>
                    <a:pt x="49" y="197"/>
                  </a:lnTo>
                  <a:lnTo>
                    <a:pt x="46" y="188"/>
                  </a:lnTo>
                  <a:lnTo>
                    <a:pt x="37" y="185"/>
                  </a:lnTo>
                  <a:lnTo>
                    <a:pt x="35" y="169"/>
                  </a:lnTo>
                  <a:lnTo>
                    <a:pt x="18" y="160"/>
                  </a:lnTo>
                  <a:lnTo>
                    <a:pt x="9" y="149"/>
                  </a:lnTo>
                  <a:lnTo>
                    <a:pt x="0" y="138"/>
                  </a:lnTo>
                  <a:lnTo>
                    <a:pt x="29" y="148"/>
                  </a:lnTo>
                  <a:lnTo>
                    <a:pt x="44" y="145"/>
                  </a:lnTo>
                  <a:lnTo>
                    <a:pt x="54" y="148"/>
                  </a:lnTo>
                  <a:lnTo>
                    <a:pt x="57" y="144"/>
                  </a:lnTo>
                  <a:lnTo>
                    <a:pt x="69" y="145"/>
                  </a:lnTo>
                  <a:lnTo>
                    <a:pt x="88" y="138"/>
                  </a:lnTo>
                  <a:lnTo>
                    <a:pt x="86" y="121"/>
                  </a:lnTo>
                  <a:lnTo>
                    <a:pt x="92" y="110"/>
                  </a:lnTo>
                  <a:lnTo>
                    <a:pt x="105" y="110"/>
                  </a:lnTo>
                  <a:lnTo>
                    <a:pt x="106" y="105"/>
                  </a:lnTo>
                  <a:lnTo>
                    <a:pt x="117" y="103"/>
                  </a:lnTo>
                  <a:lnTo>
                    <a:pt x="123" y="104"/>
                  </a:lnTo>
                  <a:lnTo>
                    <a:pt x="129" y="99"/>
                  </a:lnTo>
                  <a:lnTo>
                    <a:pt x="126" y="87"/>
                  </a:lnTo>
                  <a:lnTo>
                    <a:pt x="129" y="76"/>
                  </a:lnTo>
                  <a:lnTo>
                    <a:pt x="139" y="71"/>
                  </a:lnTo>
                  <a:lnTo>
                    <a:pt x="129" y="59"/>
                  </a:lnTo>
                  <a:lnTo>
                    <a:pt x="145" y="59"/>
                  </a:lnTo>
                  <a:lnTo>
                    <a:pt x="148" y="53"/>
                  </a:lnTo>
                  <a:lnTo>
                    <a:pt x="146" y="45"/>
                  </a:lnTo>
                  <a:lnTo>
                    <a:pt x="151" y="37"/>
                  </a:lnTo>
                  <a:lnTo>
                    <a:pt x="147" y="28"/>
                  </a:lnTo>
                  <a:lnTo>
                    <a:pt x="141" y="20"/>
                  </a:lnTo>
                  <a:lnTo>
                    <a:pt x="149" y="12"/>
                  </a:lnTo>
                  <a:lnTo>
                    <a:pt x="164" y="7"/>
                  </a:lnTo>
                  <a:lnTo>
                    <a:pt x="182" y="5"/>
                  </a:lnTo>
                  <a:lnTo>
                    <a:pt x="188" y="2"/>
                  </a:lnTo>
                  <a:lnTo>
                    <a:pt x="197" y="0"/>
                  </a:lnTo>
                  <a:lnTo>
                    <a:pt x="211" y="9"/>
                  </a:lnTo>
                  <a:lnTo>
                    <a:pt x="220" y="24"/>
                  </a:lnTo>
                  <a:lnTo>
                    <a:pt x="248" y="31"/>
                  </a:lnTo>
                  <a:lnTo>
                    <a:pt x="248" y="3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71" name="Freeform 172">
              <a:extLst>
                <a:ext uri="{FF2B5EF4-FFF2-40B4-BE49-F238E27FC236}">
                  <a16:creationId xmlns:a16="http://schemas.microsoft.com/office/drawing/2014/main" id="{E1B854F6-3126-4A4A-91F7-EDB9F5184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5091" y="4088602"/>
              <a:ext cx="174429" cy="84460"/>
            </a:xfrm>
            <a:custGeom>
              <a:avLst/>
              <a:gdLst>
                <a:gd name="T0" fmla="*/ 94 w 95"/>
                <a:gd name="T1" fmla="*/ 18 h 46"/>
                <a:gd name="T2" fmla="*/ 92 w 95"/>
                <a:gd name="T3" fmla="*/ 21 h 46"/>
                <a:gd name="T4" fmla="*/ 95 w 95"/>
                <a:gd name="T5" fmla="*/ 32 h 46"/>
                <a:gd name="T6" fmla="*/ 92 w 95"/>
                <a:gd name="T7" fmla="*/ 38 h 46"/>
                <a:gd name="T8" fmla="*/ 86 w 95"/>
                <a:gd name="T9" fmla="*/ 36 h 46"/>
                <a:gd name="T10" fmla="*/ 84 w 95"/>
                <a:gd name="T11" fmla="*/ 46 h 46"/>
                <a:gd name="T12" fmla="*/ 78 w 95"/>
                <a:gd name="T13" fmla="*/ 40 h 46"/>
                <a:gd name="T14" fmla="*/ 75 w 95"/>
                <a:gd name="T15" fmla="*/ 29 h 46"/>
                <a:gd name="T16" fmla="*/ 80 w 95"/>
                <a:gd name="T17" fmla="*/ 25 h 46"/>
                <a:gd name="T18" fmla="*/ 75 w 95"/>
                <a:gd name="T19" fmla="*/ 24 h 46"/>
                <a:gd name="T20" fmla="*/ 73 w 95"/>
                <a:gd name="T21" fmla="*/ 18 h 46"/>
                <a:gd name="T22" fmla="*/ 65 w 95"/>
                <a:gd name="T23" fmla="*/ 12 h 46"/>
                <a:gd name="T24" fmla="*/ 58 w 95"/>
                <a:gd name="T25" fmla="*/ 13 h 46"/>
                <a:gd name="T26" fmla="*/ 54 w 95"/>
                <a:gd name="T27" fmla="*/ 20 h 46"/>
                <a:gd name="T28" fmla="*/ 47 w 95"/>
                <a:gd name="T29" fmla="*/ 24 h 46"/>
                <a:gd name="T30" fmla="*/ 43 w 95"/>
                <a:gd name="T31" fmla="*/ 25 h 46"/>
                <a:gd name="T32" fmla="*/ 41 w 95"/>
                <a:gd name="T33" fmla="*/ 29 h 46"/>
                <a:gd name="T34" fmla="*/ 49 w 95"/>
                <a:gd name="T35" fmla="*/ 40 h 46"/>
                <a:gd name="T36" fmla="*/ 44 w 95"/>
                <a:gd name="T37" fmla="*/ 42 h 46"/>
                <a:gd name="T38" fmla="*/ 41 w 95"/>
                <a:gd name="T39" fmla="*/ 44 h 46"/>
                <a:gd name="T40" fmla="*/ 34 w 95"/>
                <a:gd name="T41" fmla="*/ 46 h 46"/>
                <a:gd name="T42" fmla="*/ 31 w 95"/>
                <a:gd name="T43" fmla="*/ 34 h 46"/>
                <a:gd name="T44" fmla="*/ 29 w 95"/>
                <a:gd name="T45" fmla="*/ 38 h 46"/>
                <a:gd name="T46" fmla="*/ 24 w 95"/>
                <a:gd name="T47" fmla="*/ 36 h 46"/>
                <a:gd name="T48" fmla="*/ 21 w 95"/>
                <a:gd name="T49" fmla="*/ 29 h 46"/>
                <a:gd name="T50" fmla="*/ 14 w 95"/>
                <a:gd name="T51" fmla="*/ 27 h 46"/>
                <a:gd name="T52" fmla="*/ 9 w 95"/>
                <a:gd name="T53" fmla="*/ 25 h 46"/>
                <a:gd name="T54" fmla="*/ 2 w 95"/>
                <a:gd name="T55" fmla="*/ 25 h 46"/>
                <a:gd name="T56" fmla="*/ 1 w 95"/>
                <a:gd name="T57" fmla="*/ 29 h 46"/>
                <a:gd name="T58" fmla="*/ 0 w 95"/>
                <a:gd name="T59" fmla="*/ 26 h 46"/>
                <a:gd name="T60" fmla="*/ 1 w 95"/>
                <a:gd name="T61" fmla="*/ 23 h 46"/>
                <a:gd name="T62" fmla="*/ 3 w 95"/>
                <a:gd name="T63" fmla="*/ 19 h 46"/>
                <a:gd name="T64" fmla="*/ 2 w 95"/>
                <a:gd name="T65" fmla="*/ 15 h 46"/>
                <a:gd name="T66" fmla="*/ 4 w 95"/>
                <a:gd name="T67" fmla="*/ 13 h 46"/>
                <a:gd name="T68" fmla="*/ 1 w 95"/>
                <a:gd name="T69" fmla="*/ 10 h 46"/>
                <a:gd name="T70" fmla="*/ 1 w 95"/>
                <a:gd name="T71" fmla="*/ 3 h 46"/>
                <a:gd name="T72" fmla="*/ 8 w 95"/>
                <a:gd name="T73" fmla="*/ 1 h 46"/>
                <a:gd name="T74" fmla="*/ 14 w 95"/>
                <a:gd name="T75" fmla="*/ 8 h 46"/>
                <a:gd name="T76" fmla="*/ 13 w 95"/>
                <a:gd name="T77" fmla="*/ 12 h 46"/>
                <a:gd name="T78" fmla="*/ 20 w 95"/>
                <a:gd name="T79" fmla="*/ 13 h 46"/>
                <a:gd name="T80" fmla="*/ 21 w 95"/>
                <a:gd name="T81" fmla="*/ 11 h 46"/>
                <a:gd name="T82" fmla="*/ 26 w 95"/>
                <a:gd name="T83" fmla="*/ 16 h 46"/>
                <a:gd name="T84" fmla="*/ 34 w 95"/>
                <a:gd name="T85" fmla="*/ 15 h 46"/>
                <a:gd name="T86" fmla="*/ 41 w 95"/>
                <a:gd name="T87" fmla="*/ 9 h 46"/>
                <a:gd name="T88" fmla="*/ 52 w 95"/>
                <a:gd name="T89" fmla="*/ 6 h 46"/>
                <a:gd name="T90" fmla="*/ 58 w 95"/>
                <a:gd name="T91" fmla="*/ 0 h 46"/>
                <a:gd name="T92" fmla="*/ 67 w 95"/>
                <a:gd name="T93" fmla="*/ 1 h 46"/>
                <a:gd name="T94" fmla="*/ 66 w 95"/>
                <a:gd name="T95" fmla="*/ 3 h 46"/>
                <a:gd name="T96" fmla="*/ 75 w 95"/>
                <a:gd name="T97" fmla="*/ 4 h 46"/>
                <a:gd name="T98" fmla="*/ 83 w 95"/>
                <a:gd name="T99" fmla="*/ 7 h 46"/>
                <a:gd name="T100" fmla="*/ 88 w 95"/>
                <a:gd name="T101" fmla="*/ 13 h 46"/>
                <a:gd name="T102" fmla="*/ 94 w 95"/>
                <a:gd name="T103" fmla="*/ 18 h 46"/>
                <a:gd name="T104" fmla="*/ 94 w 95"/>
                <a:gd name="T105" fmla="*/ 1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5" h="46">
                  <a:moveTo>
                    <a:pt x="94" y="18"/>
                  </a:moveTo>
                  <a:lnTo>
                    <a:pt x="92" y="21"/>
                  </a:lnTo>
                  <a:lnTo>
                    <a:pt x="95" y="32"/>
                  </a:lnTo>
                  <a:lnTo>
                    <a:pt x="92" y="38"/>
                  </a:lnTo>
                  <a:lnTo>
                    <a:pt x="86" y="36"/>
                  </a:lnTo>
                  <a:lnTo>
                    <a:pt x="84" y="46"/>
                  </a:lnTo>
                  <a:lnTo>
                    <a:pt x="78" y="40"/>
                  </a:lnTo>
                  <a:lnTo>
                    <a:pt x="75" y="29"/>
                  </a:lnTo>
                  <a:lnTo>
                    <a:pt x="80" y="25"/>
                  </a:lnTo>
                  <a:lnTo>
                    <a:pt x="75" y="24"/>
                  </a:lnTo>
                  <a:lnTo>
                    <a:pt x="73" y="18"/>
                  </a:lnTo>
                  <a:lnTo>
                    <a:pt x="65" y="12"/>
                  </a:lnTo>
                  <a:lnTo>
                    <a:pt x="58" y="13"/>
                  </a:lnTo>
                  <a:lnTo>
                    <a:pt x="54" y="20"/>
                  </a:lnTo>
                  <a:lnTo>
                    <a:pt x="47" y="24"/>
                  </a:lnTo>
                  <a:lnTo>
                    <a:pt x="43" y="25"/>
                  </a:lnTo>
                  <a:lnTo>
                    <a:pt x="41" y="29"/>
                  </a:lnTo>
                  <a:lnTo>
                    <a:pt x="49" y="40"/>
                  </a:lnTo>
                  <a:lnTo>
                    <a:pt x="44" y="42"/>
                  </a:lnTo>
                  <a:lnTo>
                    <a:pt x="41" y="44"/>
                  </a:lnTo>
                  <a:lnTo>
                    <a:pt x="34" y="46"/>
                  </a:lnTo>
                  <a:lnTo>
                    <a:pt x="31" y="34"/>
                  </a:lnTo>
                  <a:lnTo>
                    <a:pt x="29" y="38"/>
                  </a:lnTo>
                  <a:lnTo>
                    <a:pt x="24" y="36"/>
                  </a:lnTo>
                  <a:lnTo>
                    <a:pt x="21" y="29"/>
                  </a:lnTo>
                  <a:lnTo>
                    <a:pt x="14" y="27"/>
                  </a:lnTo>
                  <a:lnTo>
                    <a:pt x="9" y="25"/>
                  </a:lnTo>
                  <a:lnTo>
                    <a:pt x="2" y="25"/>
                  </a:lnTo>
                  <a:lnTo>
                    <a:pt x="1" y="29"/>
                  </a:lnTo>
                  <a:lnTo>
                    <a:pt x="0" y="26"/>
                  </a:lnTo>
                  <a:lnTo>
                    <a:pt x="1" y="23"/>
                  </a:lnTo>
                  <a:lnTo>
                    <a:pt x="3" y="19"/>
                  </a:lnTo>
                  <a:lnTo>
                    <a:pt x="2" y="15"/>
                  </a:lnTo>
                  <a:lnTo>
                    <a:pt x="4" y="13"/>
                  </a:lnTo>
                  <a:lnTo>
                    <a:pt x="1" y="10"/>
                  </a:lnTo>
                  <a:lnTo>
                    <a:pt x="1" y="3"/>
                  </a:lnTo>
                  <a:lnTo>
                    <a:pt x="8" y="1"/>
                  </a:lnTo>
                  <a:lnTo>
                    <a:pt x="14" y="8"/>
                  </a:lnTo>
                  <a:lnTo>
                    <a:pt x="13" y="12"/>
                  </a:lnTo>
                  <a:lnTo>
                    <a:pt x="20" y="13"/>
                  </a:lnTo>
                  <a:lnTo>
                    <a:pt x="21" y="11"/>
                  </a:lnTo>
                  <a:lnTo>
                    <a:pt x="26" y="16"/>
                  </a:lnTo>
                  <a:lnTo>
                    <a:pt x="34" y="15"/>
                  </a:lnTo>
                  <a:lnTo>
                    <a:pt x="41" y="9"/>
                  </a:lnTo>
                  <a:lnTo>
                    <a:pt x="52" y="6"/>
                  </a:lnTo>
                  <a:lnTo>
                    <a:pt x="58" y="0"/>
                  </a:lnTo>
                  <a:lnTo>
                    <a:pt x="67" y="1"/>
                  </a:lnTo>
                  <a:lnTo>
                    <a:pt x="66" y="3"/>
                  </a:lnTo>
                  <a:lnTo>
                    <a:pt x="75" y="4"/>
                  </a:lnTo>
                  <a:lnTo>
                    <a:pt x="83" y="7"/>
                  </a:lnTo>
                  <a:lnTo>
                    <a:pt x="88" y="13"/>
                  </a:lnTo>
                  <a:lnTo>
                    <a:pt x="94" y="18"/>
                  </a:lnTo>
                  <a:lnTo>
                    <a:pt x="94" y="1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72" name="Freeform 173">
              <a:extLst>
                <a:ext uri="{FF2B5EF4-FFF2-40B4-BE49-F238E27FC236}">
                  <a16:creationId xmlns:a16="http://schemas.microsoft.com/office/drawing/2014/main" id="{1C1C8479-3382-4CBF-A20D-227D437C3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7321" y="4426445"/>
              <a:ext cx="405777" cy="638963"/>
            </a:xfrm>
            <a:custGeom>
              <a:avLst/>
              <a:gdLst>
                <a:gd name="T0" fmla="*/ 178 w 221"/>
                <a:gd name="T1" fmla="*/ 79 h 348"/>
                <a:gd name="T2" fmla="*/ 162 w 221"/>
                <a:gd name="T3" fmla="*/ 86 h 348"/>
                <a:gd name="T4" fmla="*/ 143 w 221"/>
                <a:gd name="T5" fmla="*/ 108 h 348"/>
                <a:gd name="T6" fmla="*/ 140 w 221"/>
                <a:gd name="T7" fmla="*/ 125 h 348"/>
                <a:gd name="T8" fmla="*/ 131 w 221"/>
                <a:gd name="T9" fmla="*/ 139 h 348"/>
                <a:gd name="T10" fmla="*/ 134 w 221"/>
                <a:gd name="T11" fmla="*/ 159 h 348"/>
                <a:gd name="T12" fmla="*/ 141 w 221"/>
                <a:gd name="T13" fmla="*/ 179 h 348"/>
                <a:gd name="T14" fmla="*/ 159 w 221"/>
                <a:gd name="T15" fmla="*/ 191 h 348"/>
                <a:gd name="T16" fmla="*/ 187 w 221"/>
                <a:gd name="T17" fmla="*/ 179 h 348"/>
                <a:gd name="T18" fmla="*/ 195 w 221"/>
                <a:gd name="T19" fmla="*/ 211 h 348"/>
                <a:gd name="T20" fmla="*/ 220 w 221"/>
                <a:gd name="T21" fmla="*/ 238 h 348"/>
                <a:gd name="T22" fmla="*/ 217 w 221"/>
                <a:gd name="T23" fmla="*/ 258 h 348"/>
                <a:gd name="T24" fmla="*/ 212 w 221"/>
                <a:gd name="T25" fmla="*/ 283 h 348"/>
                <a:gd name="T26" fmla="*/ 213 w 221"/>
                <a:gd name="T27" fmla="*/ 297 h 348"/>
                <a:gd name="T28" fmla="*/ 213 w 221"/>
                <a:gd name="T29" fmla="*/ 334 h 348"/>
                <a:gd name="T30" fmla="*/ 201 w 221"/>
                <a:gd name="T31" fmla="*/ 348 h 348"/>
                <a:gd name="T32" fmla="*/ 181 w 221"/>
                <a:gd name="T33" fmla="*/ 329 h 348"/>
                <a:gd name="T34" fmla="*/ 115 w 221"/>
                <a:gd name="T35" fmla="*/ 289 h 348"/>
                <a:gd name="T36" fmla="*/ 93 w 221"/>
                <a:gd name="T37" fmla="*/ 262 h 348"/>
                <a:gd name="T38" fmla="*/ 79 w 221"/>
                <a:gd name="T39" fmla="*/ 231 h 348"/>
                <a:gd name="T40" fmla="*/ 43 w 221"/>
                <a:gd name="T41" fmla="*/ 159 h 348"/>
                <a:gd name="T42" fmla="*/ 29 w 221"/>
                <a:gd name="T43" fmla="*/ 136 h 348"/>
                <a:gd name="T44" fmla="*/ 4 w 221"/>
                <a:gd name="T45" fmla="*/ 116 h 348"/>
                <a:gd name="T46" fmla="*/ 0 w 221"/>
                <a:gd name="T47" fmla="*/ 89 h 348"/>
                <a:gd name="T48" fmla="*/ 18 w 221"/>
                <a:gd name="T49" fmla="*/ 64 h 348"/>
                <a:gd name="T50" fmla="*/ 15 w 221"/>
                <a:gd name="T51" fmla="*/ 77 h 348"/>
                <a:gd name="T52" fmla="*/ 23 w 221"/>
                <a:gd name="T53" fmla="*/ 82 h 348"/>
                <a:gd name="T54" fmla="*/ 38 w 221"/>
                <a:gd name="T55" fmla="*/ 94 h 348"/>
                <a:gd name="T56" fmla="*/ 49 w 221"/>
                <a:gd name="T57" fmla="*/ 73 h 348"/>
                <a:gd name="T58" fmla="*/ 79 w 221"/>
                <a:gd name="T59" fmla="*/ 48 h 348"/>
                <a:gd name="T60" fmla="*/ 102 w 221"/>
                <a:gd name="T61" fmla="*/ 17 h 348"/>
                <a:gd name="T62" fmla="*/ 104 w 221"/>
                <a:gd name="T63" fmla="*/ 0 h 348"/>
                <a:gd name="T64" fmla="*/ 120 w 221"/>
                <a:gd name="T65" fmla="*/ 18 h 348"/>
                <a:gd name="T66" fmla="*/ 139 w 221"/>
                <a:gd name="T67" fmla="*/ 42 h 348"/>
                <a:gd name="T68" fmla="*/ 160 w 221"/>
                <a:gd name="T69" fmla="*/ 40 h 348"/>
                <a:gd name="T70" fmla="*/ 177 w 221"/>
                <a:gd name="T71" fmla="*/ 42 h 348"/>
                <a:gd name="T72" fmla="*/ 180 w 221"/>
                <a:gd name="T73" fmla="*/ 71 h 348"/>
                <a:gd name="T74" fmla="*/ 193 w 221"/>
                <a:gd name="T75" fmla="*/ 81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1" h="348">
                  <a:moveTo>
                    <a:pt x="193" y="81"/>
                  </a:moveTo>
                  <a:lnTo>
                    <a:pt x="178" y="79"/>
                  </a:lnTo>
                  <a:lnTo>
                    <a:pt x="175" y="82"/>
                  </a:lnTo>
                  <a:lnTo>
                    <a:pt x="162" y="86"/>
                  </a:lnTo>
                  <a:lnTo>
                    <a:pt x="143" y="99"/>
                  </a:lnTo>
                  <a:lnTo>
                    <a:pt x="143" y="108"/>
                  </a:lnTo>
                  <a:lnTo>
                    <a:pt x="138" y="115"/>
                  </a:lnTo>
                  <a:lnTo>
                    <a:pt x="140" y="125"/>
                  </a:lnTo>
                  <a:lnTo>
                    <a:pt x="130" y="131"/>
                  </a:lnTo>
                  <a:lnTo>
                    <a:pt x="131" y="139"/>
                  </a:lnTo>
                  <a:lnTo>
                    <a:pt x="126" y="142"/>
                  </a:lnTo>
                  <a:lnTo>
                    <a:pt x="134" y="159"/>
                  </a:lnTo>
                  <a:lnTo>
                    <a:pt x="144" y="171"/>
                  </a:lnTo>
                  <a:lnTo>
                    <a:pt x="141" y="179"/>
                  </a:lnTo>
                  <a:lnTo>
                    <a:pt x="152" y="180"/>
                  </a:lnTo>
                  <a:lnTo>
                    <a:pt x="159" y="191"/>
                  </a:lnTo>
                  <a:lnTo>
                    <a:pt x="174" y="191"/>
                  </a:lnTo>
                  <a:lnTo>
                    <a:pt x="187" y="179"/>
                  </a:lnTo>
                  <a:lnTo>
                    <a:pt x="187" y="208"/>
                  </a:lnTo>
                  <a:lnTo>
                    <a:pt x="195" y="211"/>
                  </a:lnTo>
                  <a:lnTo>
                    <a:pt x="204" y="207"/>
                  </a:lnTo>
                  <a:lnTo>
                    <a:pt x="220" y="238"/>
                  </a:lnTo>
                  <a:lnTo>
                    <a:pt x="217" y="244"/>
                  </a:lnTo>
                  <a:lnTo>
                    <a:pt x="217" y="258"/>
                  </a:lnTo>
                  <a:lnTo>
                    <a:pt x="218" y="274"/>
                  </a:lnTo>
                  <a:lnTo>
                    <a:pt x="212" y="283"/>
                  </a:lnTo>
                  <a:lnTo>
                    <a:pt x="216" y="291"/>
                  </a:lnTo>
                  <a:lnTo>
                    <a:pt x="213" y="297"/>
                  </a:lnTo>
                  <a:lnTo>
                    <a:pt x="221" y="313"/>
                  </a:lnTo>
                  <a:lnTo>
                    <a:pt x="213" y="334"/>
                  </a:lnTo>
                  <a:lnTo>
                    <a:pt x="209" y="343"/>
                  </a:lnTo>
                  <a:lnTo>
                    <a:pt x="201" y="348"/>
                  </a:lnTo>
                  <a:lnTo>
                    <a:pt x="184" y="337"/>
                  </a:lnTo>
                  <a:lnTo>
                    <a:pt x="181" y="329"/>
                  </a:lnTo>
                  <a:lnTo>
                    <a:pt x="147" y="311"/>
                  </a:lnTo>
                  <a:lnTo>
                    <a:pt x="115" y="289"/>
                  </a:lnTo>
                  <a:lnTo>
                    <a:pt x="101" y="278"/>
                  </a:lnTo>
                  <a:lnTo>
                    <a:pt x="93" y="262"/>
                  </a:lnTo>
                  <a:lnTo>
                    <a:pt x="95" y="257"/>
                  </a:lnTo>
                  <a:lnTo>
                    <a:pt x="79" y="231"/>
                  </a:lnTo>
                  <a:lnTo>
                    <a:pt x="61" y="197"/>
                  </a:lnTo>
                  <a:lnTo>
                    <a:pt x="43" y="159"/>
                  </a:lnTo>
                  <a:lnTo>
                    <a:pt x="35" y="150"/>
                  </a:lnTo>
                  <a:lnTo>
                    <a:pt x="29" y="136"/>
                  </a:lnTo>
                  <a:lnTo>
                    <a:pt x="16" y="123"/>
                  </a:lnTo>
                  <a:lnTo>
                    <a:pt x="4" y="116"/>
                  </a:lnTo>
                  <a:lnTo>
                    <a:pt x="9" y="108"/>
                  </a:lnTo>
                  <a:lnTo>
                    <a:pt x="0" y="89"/>
                  </a:lnTo>
                  <a:lnTo>
                    <a:pt x="5" y="76"/>
                  </a:lnTo>
                  <a:lnTo>
                    <a:pt x="18" y="64"/>
                  </a:lnTo>
                  <a:lnTo>
                    <a:pt x="20" y="72"/>
                  </a:lnTo>
                  <a:lnTo>
                    <a:pt x="15" y="77"/>
                  </a:lnTo>
                  <a:lnTo>
                    <a:pt x="16" y="83"/>
                  </a:lnTo>
                  <a:lnTo>
                    <a:pt x="23" y="82"/>
                  </a:lnTo>
                  <a:lnTo>
                    <a:pt x="30" y="84"/>
                  </a:lnTo>
                  <a:lnTo>
                    <a:pt x="38" y="94"/>
                  </a:lnTo>
                  <a:lnTo>
                    <a:pt x="46" y="85"/>
                  </a:lnTo>
                  <a:lnTo>
                    <a:pt x="49" y="73"/>
                  </a:lnTo>
                  <a:lnTo>
                    <a:pt x="59" y="56"/>
                  </a:lnTo>
                  <a:lnTo>
                    <a:pt x="79" y="48"/>
                  </a:lnTo>
                  <a:lnTo>
                    <a:pt x="97" y="28"/>
                  </a:lnTo>
                  <a:lnTo>
                    <a:pt x="102" y="17"/>
                  </a:lnTo>
                  <a:lnTo>
                    <a:pt x="100" y="2"/>
                  </a:lnTo>
                  <a:lnTo>
                    <a:pt x="104" y="0"/>
                  </a:lnTo>
                  <a:lnTo>
                    <a:pt x="115" y="9"/>
                  </a:lnTo>
                  <a:lnTo>
                    <a:pt x="120" y="18"/>
                  </a:lnTo>
                  <a:lnTo>
                    <a:pt x="129" y="23"/>
                  </a:lnTo>
                  <a:lnTo>
                    <a:pt x="139" y="42"/>
                  </a:lnTo>
                  <a:lnTo>
                    <a:pt x="152" y="45"/>
                  </a:lnTo>
                  <a:lnTo>
                    <a:pt x="160" y="40"/>
                  </a:lnTo>
                  <a:lnTo>
                    <a:pt x="166" y="44"/>
                  </a:lnTo>
                  <a:lnTo>
                    <a:pt x="177" y="42"/>
                  </a:lnTo>
                  <a:lnTo>
                    <a:pt x="190" y="51"/>
                  </a:lnTo>
                  <a:lnTo>
                    <a:pt x="180" y="71"/>
                  </a:lnTo>
                  <a:lnTo>
                    <a:pt x="184" y="71"/>
                  </a:lnTo>
                  <a:lnTo>
                    <a:pt x="193" y="81"/>
                  </a:lnTo>
                  <a:lnTo>
                    <a:pt x="193" y="8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73" name="Freeform 174">
              <a:extLst>
                <a:ext uri="{FF2B5EF4-FFF2-40B4-BE49-F238E27FC236}">
                  <a16:creationId xmlns:a16="http://schemas.microsoft.com/office/drawing/2014/main" id="{C9D51CC1-22CA-49D5-B696-5A5C04EB5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4750" y="4084929"/>
              <a:ext cx="141379" cy="145051"/>
            </a:xfrm>
            <a:custGeom>
              <a:avLst/>
              <a:gdLst>
                <a:gd name="T0" fmla="*/ 72 w 77"/>
                <a:gd name="T1" fmla="*/ 25 h 79"/>
                <a:gd name="T2" fmla="*/ 75 w 77"/>
                <a:gd name="T3" fmla="*/ 37 h 79"/>
                <a:gd name="T4" fmla="*/ 77 w 77"/>
                <a:gd name="T5" fmla="*/ 48 h 79"/>
                <a:gd name="T6" fmla="*/ 72 w 77"/>
                <a:gd name="T7" fmla="*/ 66 h 79"/>
                <a:gd name="T8" fmla="*/ 65 w 77"/>
                <a:gd name="T9" fmla="*/ 46 h 79"/>
                <a:gd name="T10" fmla="*/ 57 w 77"/>
                <a:gd name="T11" fmla="*/ 56 h 79"/>
                <a:gd name="T12" fmla="*/ 63 w 77"/>
                <a:gd name="T13" fmla="*/ 70 h 79"/>
                <a:gd name="T14" fmla="*/ 60 w 77"/>
                <a:gd name="T15" fmla="*/ 79 h 79"/>
                <a:gd name="T16" fmla="*/ 39 w 77"/>
                <a:gd name="T17" fmla="*/ 68 h 79"/>
                <a:gd name="T18" fmla="*/ 34 w 77"/>
                <a:gd name="T19" fmla="*/ 54 h 79"/>
                <a:gd name="T20" fmla="*/ 38 w 77"/>
                <a:gd name="T21" fmla="*/ 45 h 79"/>
                <a:gd name="T22" fmla="*/ 26 w 77"/>
                <a:gd name="T23" fmla="*/ 36 h 79"/>
                <a:gd name="T24" fmla="*/ 22 w 77"/>
                <a:gd name="T25" fmla="*/ 44 h 79"/>
                <a:gd name="T26" fmla="*/ 14 w 77"/>
                <a:gd name="T27" fmla="*/ 43 h 79"/>
                <a:gd name="T28" fmla="*/ 3 w 77"/>
                <a:gd name="T29" fmla="*/ 54 h 79"/>
                <a:gd name="T30" fmla="*/ 0 w 77"/>
                <a:gd name="T31" fmla="*/ 48 h 79"/>
                <a:gd name="T32" fmla="*/ 5 w 77"/>
                <a:gd name="T33" fmla="*/ 32 h 79"/>
                <a:gd name="T34" fmla="*/ 14 w 77"/>
                <a:gd name="T35" fmla="*/ 27 h 79"/>
                <a:gd name="T36" fmla="*/ 23 w 77"/>
                <a:gd name="T37" fmla="*/ 20 h 79"/>
                <a:gd name="T38" fmla="*/ 30 w 77"/>
                <a:gd name="T39" fmla="*/ 28 h 79"/>
                <a:gd name="T40" fmla="*/ 43 w 77"/>
                <a:gd name="T41" fmla="*/ 23 h 79"/>
                <a:gd name="T42" fmla="*/ 44 w 77"/>
                <a:gd name="T43" fmla="*/ 14 h 79"/>
                <a:gd name="T44" fmla="*/ 56 w 77"/>
                <a:gd name="T45" fmla="*/ 14 h 79"/>
                <a:gd name="T46" fmla="*/ 54 w 77"/>
                <a:gd name="T47" fmla="*/ 0 h 79"/>
                <a:gd name="T48" fmla="*/ 68 w 77"/>
                <a:gd name="T49" fmla="*/ 8 h 79"/>
                <a:gd name="T50" fmla="*/ 71 w 77"/>
                <a:gd name="T51" fmla="*/ 18 h 79"/>
                <a:gd name="T52" fmla="*/ 72 w 77"/>
                <a:gd name="T53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7" h="79">
                  <a:moveTo>
                    <a:pt x="72" y="25"/>
                  </a:moveTo>
                  <a:lnTo>
                    <a:pt x="75" y="37"/>
                  </a:lnTo>
                  <a:lnTo>
                    <a:pt x="77" y="48"/>
                  </a:lnTo>
                  <a:lnTo>
                    <a:pt x="72" y="66"/>
                  </a:lnTo>
                  <a:lnTo>
                    <a:pt x="65" y="46"/>
                  </a:lnTo>
                  <a:lnTo>
                    <a:pt x="57" y="56"/>
                  </a:lnTo>
                  <a:lnTo>
                    <a:pt x="63" y="70"/>
                  </a:lnTo>
                  <a:lnTo>
                    <a:pt x="60" y="79"/>
                  </a:lnTo>
                  <a:lnTo>
                    <a:pt x="39" y="68"/>
                  </a:lnTo>
                  <a:lnTo>
                    <a:pt x="34" y="54"/>
                  </a:lnTo>
                  <a:lnTo>
                    <a:pt x="38" y="45"/>
                  </a:lnTo>
                  <a:lnTo>
                    <a:pt x="26" y="36"/>
                  </a:lnTo>
                  <a:lnTo>
                    <a:pt x="22" y="44"/>
                  </a:lnTo>
                  <a:lnTo>
                    <a:pt x="14" y="43"/>
                  </a:lnTo>
                  <a:lnTo>
                    <a:pt x="3" y="54"/>
                  </a:lnTo>
                  <a:lnTo>
                    <a:pt x="0" y="48"/>
                  </a:lnTo>
                  <a:lnTo>
                    <a:pt x="5" y="32"/>
                  </a:lnTo>
                  <a:lnTo>
                    <a:pt x="14" y="27"/>
                  </a:lnTo>
                  <a:lnTo>
                    <a:pt x="23" y="20"/>
                  </a:lnTo>
                  <a:lnTo>
                    <a:pt x="30" y="28"/>
                  </a:lnTo>
                  <a:lnTo>
                    <a:pt x="43" y="23"/>
                  </a:lnTo>
                  <a:lnTo>
                    <a:pt x="44" y="14"/>
                  </a:lnTo>
                  <a:lnTo>
                    <a:pt x="56" y="14"/>
                  </a:lnTo>
                  <a:lnTo>
                    <a:pt x="54" y="0"/>
                  </a:lnTo>
                  <a:lnTo>
                    <a:pt x="68" y="8"/>
                  </a:lnTo>
                  <a:lnTo>
                    <a:pt x="71" y="18"/>
                  </a:lnTo>
                  <a:lnTo>
                    <a:pt x="72" y="2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74" name="Freeform 175">
              <a:extLst>
                <a:ext uri="{FF2B5EF4-FFF2-40B4-BE49-F238E27FC236}">
                  <a16:creationId xmlns:a16="http://schemas.microsoft.com/office/drawing/2014/main" id="{6E2B13F7-499B-40D5-BFEF-0AF0601C14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0258" y="4031683"/>
              <a:ext cx="47739" cy="78952"/>
            </a:xfrm>
            <a:custGeom>
              <a:avLst/>
              <a:gdLst>
                <a:gd name="T0" fmla="*/ 26 w 26"/>
                <a:gd name="T1" fmla="*/ 18 h 43"/>
                <a:gd name="T2" fmla="*/ 20 w 26"/>
                <a:gd name="T3" fmla="*/ 25 h 43"/>
                <a:gd name="T4" fmla="*/ 17 w 26"/>
                <a:gd name="T5" fmla="*/ 37 h 43"/>
                <a:gd name="T6" fmla="*/ 11 w 26"/>
                <a:gd name="T7" fmla="*/ 43 h 43"/>
                <a:gd name="T8" fmla="*/ 0 w 26"/>
                <a:gd name="T9" fmla="*/ 29 h 43"/>
                <a:gd name="T10" fmla="*/ 3 w 26"/>
                <a:gd name="T11" fmla="*/ 24 h 43"/>
                <a:gd name="T12" fmla="*/ 7 w 26"/>
                <a:gd name="T13" fmla="*/ 19 h 43"/>
                <a:gd name="T14" fmla="*/ 8 w 26"/>
                <a:gd name="T15" fmla="*/ 7 h 43"/>
                <a:gd name="T16" fmla="*/ 17 w 26"/>
                <a:gd name="T17" fmla="*/ 6 h 43"/>
                <a:gd name="T18" fmla="*/ 15 w 26"/>
                <a:gd name="T19" fmla="*/ 19 h 43"/>
                <a:gd name="T20" fmla="*/ 26 w 26"/>
                <a:gd name="T21" fmla="*/ 0 h 43"/>
                <a:gd name="T22" fmla="*/ 26 w 26"/>
                <a:gd name="T23" fmla="*/ 1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43">
                  <a:moveTo>
                    <a:pt x="26" y="18"/>
                  </a:moveTo>
                  <a:lnTo>
                    <a:pt x="20" y="25"/>
                  </a:lnTo>
                  <a:lnTo>
                    <a:pt x="17" y="37"/>
                  </a:lnTo>
                  <a:lnTo>
                    <a:pt x="11" y="43"/>
                  </a:lnTo>
                  <a:lnTo>
                    <a:pt x="0" y="29"/>
                  </a:lnTo>
                  <a:lnTo>
                    <a:pt x="3" y="24"/>
                  </a:lnTo>
                  <a:lnTo>
                    <a:pt x="7" y="19"/>
                  </a:lnTo>
                  <a:lnTo>
                    <a:pt x="8" y="7"/>
                  </a:lnTo>
                  <a:lnTo>
                    <a:pt x="17" y="6"/>
                  </a:lnTo>
                  <a:lnTo>
                    <a:pt x="15" y="19"/>
                  </a:lnTo>
                  <a:lnTo>
                    <a:pt x="26" y="0"/>
                  </a:lnTo>
                  <a:lnTo>
                    <a:pt x="26" y="1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75" name="Freeform 176">
              <a:extLst>
                <a:ext uri="{FF2B5EF4-FFF2-40B4-BE49-F238E27FC236}">
                  <a16:creationId xmlns:a16="http://schemas.microsoft.com/office/drawing/2014/main" id="{576267B8-7298-4D43-A92C-42707EF19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4188" y="4026174"/>
              <a:ext cx="71607" cy="106494"/>
            </a:xfrm>
            <a:custGeom>
              <a:avLst/>
              <a:gdLst>
                <a:gd name="T0" fmla="*/ 21 w 39"/>
                <a:gd name="T1" fmla="*/ 40 h 58"/>
                <a:gd name="T2" fmla="*/ 0 w 39"/>
                <a:gd name="T3" fmla="*/ 58 h 58"/>
                <a:gd name="T4" fmla="*/ 8 w 39"/>
                <a:gd name="T5" fmla="*/ 44 h 58"/>
                <a:gd name="T6" fmla="*/ 19 w 39"/>
                <a:gd name="T7" fmla="*/ 32 h 58"/>
                <a:gd name="T8" fmla="*/ 28 w 39"/>
                <a:gd name="T9" fmla="*/ 20 h 58"/>
                <a:gd name="T10" fmla="*/ 34 w 39"/>
                <a:gd name="T11" fmla="*/ 0 h 58"/>
                <a:gd name="T12" fmla="*/ 39 w 39"/>
                <a:gd name="T13" fmla="*/ 16 h 58"/>
                <a:gd name="T14" fmla="*/ 28 w 39"/>
                <a:gd name="T15" fmla="*/ 26 h 58"/>
                <a:gd name="T16" fmla="*/ 21 w 39"/>
                <a:gd name="T17" fmla="*/ 4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58">
                  <a:moveTo>
                    <a:pt x="21" y="40"/>
                  </a:moveTo>
                  <a:lnTo>
                    <a:pt x="0" y="58"/>
                  </a:lnTo>
                  <a:lnTo>
                    <a:pt x="8" y="44"/>
                  </a:lnTo>
                  <a:lnTo>
                    <a:pt x="19" y="32"/>
                  </a:lnTo>
                  <a:lnTo>
                    <a:pt x="28" y="20"/>
                  </a:lnTo>
                  <a:lnTo>
                    <a:pt x="34" y="0"/>
                  </a:lnTo>
                  <a:lnTo>
                    <a:pt x="39" y="16"/>
                  </a:lnTo>
                  <a:lnTo>
                    <a:pt x="28" y="26"/>
                  </a:lnTo>
                  <a:lnTo>
                    <a:pt x="21" y="4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76" name="Freeform 177">
              <a:extLst>
                <a:ext uri="{FF2B5EF4-FFF2-40B4-BE49-F238E27FC236}">
                  <a16:creationId xmlns:a16="http://schemas.microsoft.com/office/drawing/2014/main" id="{B410D65C-0BE1-4286-907A-4757B27DB6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8224" y="4009651"/>
              <a:ext cx="40395" cy="49574"/>
            </a:xfrm>
            <a:custGeom>
              <a:avLst/>
              <a:gdLst>
                <a:gd name="T0" fmla="*/ 0 w 22"/>
                <a:gd name="T1" fmla="*/ 0 h 27"/>
                <a:gd name="T2" fmla="*/ 11 w 22"/>
                <a:gd name="T3" fmla="*/ 6 h 27"/>
                <a:gd name="T4" fmla="*/ 21 w 22"/>
                <a:gd name="T5" fmla="*/ 6 h 27"/>
                <a:gd name="T6" fmla="*/ 22 w 22"/>
                <a:gd name="T7" fmla="*/ 13 h 27"/>
                <a:gd name="T8" fmla="*/ 15 w 22"/>
                <a:gd name="T9" fmla="*/ 22 h 27"/>
                <a:gd name="T10" fmla="*/ 5 w 22"/>
                <a:gd name="T11" fmla="*/ 27 h 27"/>
                <a:gd name="T12" fmla="*/ 3 w 22"/>
                <a:gd name="T13" fmla="*/ 18 h 27"/>
                <a:gd name="T14" fmla="*/ 3 w 22"/>
                <a:gd name="T15" fmla="*/ 9 h 27"/>
                <a:gd name="T16" fmla="*/ 0 w 22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7">
                  <a:moveTo>
                    <a:pt x="0" y="0"/>
                  </a:moveTo>
                  <a:lnTo>
                    <a:pt x="11" y="6"/>
                  </a:lnTo>
                  <a:lnTo>
                    <a:pt x="21" y="6"/>
                  </a:lnTo>
                  <a:lnTo>
                    <a:pt x="22" y="13"/>
                  </a:lnTo>
                  <a:lnTo>
                    <a:pt x="15" y="22"/>
                  </a:lnTo>
                  <a:lnTo>
                    <a:pt x="5" y="27"/>
                  </a:lnTo>
                  <a:lnTo>
                    <a:pt x="3" y="18"/>
                  </a:lnTo>
                  <a:lnTo>
                    <a:pt x="3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77" name="Freeform 178">
              <a:extLst>
                <a:ext uri="{FF2B5EF4-FFF2-40B4-BE49-F238E27FC236}">
                  <a16:creationId xmlns:a16="http://schemas.microsoft.com/office/drawing/2014/main" id="{A09D3848-D0C5-4EEC-ACFA-E8A50EAB7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7995" y="3985780"/>
              <a:ext cx="51410" cy="84460"/>
            </a:xfrm>
            <a:custGeom>
              <a:avLst/>
              <a:gdLst>
                <a:gd name="T0" fmla="*/ 22 w 28"/>
                <a:gd name="T1" fmla="*/ 8 h 46"/>
                <a:gd name="T2" fmla="*/ 28 w 28"/>
                <a:gd name="T3" fmla="*/ 29 h 46"/>
                <a:gd name="T4" fmla="*/ 15 w 28"/>
                <a:gd name="T5" fmla="*/ 24 h 46"/>
                <a:gd name="T6" fmla="*/ 17 w 28"/>
                <a:gd name="T7" fmla="*/ 31 h 46"/>
                <a:gd name="T8" fmla="*/ 22 w 28"/>
                <a:gd name="T9" fmla="*/ 42 h 46"/>
                <a:gd name="T10" fmla="*/ 14 w 28"/>
                <a:gd name="T11" fmla="*/ 46 h 46"/>
                <a:gd name="T12" fmla="*/ 12 w 28"/>
                <a:gd name="T13" fmla="*/ 33 h 46"/>
                <a:gd name="T14" fmla="*/ 7 w 28"/>
                <a:gd name="T15" fmla="*/ 32 h 46"/>
                <a:gd name="T16" fmla="*/ 3 w 28"/>
                <a:gd name="T17" fmla="*/ 20 h 46"/>
                <a:gd name="T18" fmla="*/ 13 w 28"/>
                <a:gd name="T19" fmla="*/ 22 h 46"/>
                <a:gd name="T20" fmla="*/ 12 w 28"/>
                <a:gd name="T21" fmla="*/ 14 h 46"/>
                <a:gd name="T22" fmla="*/ 0 w 28"/>
                <a:gd name="T23" fmla="*/ 0 h 46"/>
                <a:gd name="T24" fmla="*/ 17 w 28"/>
                <a:gd name="T25" fmla="*/ 0 h 46"/>
                <a:gd name="T26" fmla="*/ 22 w 28"/>
                <a:gd name="T2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46">
                  <a:moveTo>
                    <a:pt x="22" y="8"/>
                  </a:moveTo>
                  <a:lnTo>
                    <a:pt x="28" y="29"/>
                  </a:lnTo>
                  <a:lnTo>
                    <a:pt x="15" y="24"/>
                  </a:lnTo>
                  <a:lnTo>
                    <a:pt x="17" y="31"/>
                  </a:lnTo>
                  <a:lnTo>
                    <a:pt x="22" y="42"/>
                  </a:lnTo>
                  <a:lnTo>
                    <a:pt x="14" y="46"/>
                  </a:lnTo>
                  <a:lnTo>
                    <a:pt x="12" y="33"/>
                  </a:lnTo>
                  <a:lnTo>
                    <a:pt x="7" y="32"/>
                  </a:lnTo>
                  <a:lnTo>
                    <a:pt x="3" y="20"/>
                  </a:lnTo>
                  <a:lnTo>
                    <a:pt x="13" y="22"/>
                  </a:lnTo>
                  <a:lnTo>
                    <a:pt x="12" y="14"/>
                  </a:lnTo>
                  <a:lnTo>
                    <a:pt x="0" y="0"/>
                  </a:lnTo>
                  <a:lnTo>
                    <a:pt x="17" y="0"/>
                  </a:lnTo>
                  <a:lnTo>
                    <a:pt x="22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78" name="Freeform 179">
              <a:extLst>
                <a:ext uri="{FF2B5EF4-FFF2-40B4-BE49-F238E27FC236}">
                  <a16:creationId xmlns:a16="http://schemas.microsoft.com/office/drawing/2014/main" id="{6EDFEF12-C523-49C4-9807-2730EC34D187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3141" y="3954568"/>
              <a:ext cx="40395" cy="44066"/>
            </a:xfrm>
            <a:custGeom>
              <a:avLst/>
              <a:gdLst>
                <a:gd name="T0" fmla="*/ 22 w 22"/>
                <a:gd name="T1" fmla="*/ 8 h 24"/>
                <a:gd name="T2" fmla="*/ 19 w 22"/>
                <a:gd name="T3" fmla="*/ 24 h 24"/>
                <a:gd name="T4" fmla="*/ 10 w 22"/>
                <a:gd name="T5" fmla="*/ 14 h 24"/>
                <a:gd name="T6" fmla="*/ 0 w 22"/>
                <a:gd name="T7" fmla="*/ 0 h 24"/>
                <a:gd name="T8" fmla="*/ 15 w 22"/>
                <a:gd name="T9" fmla="*/ 0 h 24"/>
                <a:gd name="T10" fmla="*/ 22 w 22"/>
                <a:gd name="T11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4">
                  <a:moveTo>
                    <a:pt x="22" y="8"/>
                  </a:moveTo>
                  <a:lnTo>
                    <a:pt x="19" y="24"/>
                  </a:lnTo>
                  <a:lnTo>
                    <a:pt x="10" y="14"/>
                  </a:lnTo>
                  <a:lnTo>
                    <a:pt x="0" y="0"/>
                  </a:lnTo>
                  <a:lnTo>
                    <a:pt x="15" y="0"/>
                  </a:lnTo>
                  <a:lnTo>
                    <a:pt x="22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79" name="Freeform 180">
              <a:extLst>
                <a:ext uri="{FF2B5EF4-FFF2-40B4-BE49-F238E27FC236}">
                  <a16:creationId xmlns:a16="http://schemas.microsoft.com/office/drawing/2014/main" id="{3CA75A38-AA31-41E7-ABA5-A5902367E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5600" y="3778302"/>
              <a:ext cx="148723" cy="207478"/>
            </a:xfrm>
            <a:custGeom>
              <a:avLst/>
              <a:gdLst>
                <a:gd name="T0" fmla="*/ 17 w 81"/>
                <a:gd name="T1" fmla="*/ 0 h 113"/>
                <a:gd name="T2" fmla="*/ 28 w 81"/>
                <a:gd name="T3" fmla="*/ 6 h 113"/>
                <a:gd name="T4" fmla="*/ 33 w 81"/>
                <a:gd name="T5" fmla="*/ 1 h 113"/>
                <a:gd name="T6" fmla="*/ 35 w 81"/>
                <a:gd name="T7" fmla="*/ 5 h 113"/>
                <a:gd name="T8" fmla="*/ 34 w 81"/>
                <a:gd name="T9" fmla="*/ 13 h 113"/>
                <a:gd name="T10" fmla="*/ 42 w 81"/>
                <a:gd name="T11" fmla="*/ 27 h 113"/>
                <a:gd name="T12" fmla="*/ 40 w 81"/>
                <a:gd name="T13" fmla="*/ 43 h 113"/>
                <a:gd name="T14" fmla="*/ 31 w 81"/>
                <a:gd name="T15" fmla="*/ 49 h 113"/>
                <a:gd name="T16" fmla="*/ 31 w 81"/>
                <a:gd name="T17" fmla="*/ 64 h 113"/>
                <a:gd name="T18" fmla="*/ 37 w 81"/>
                <a:gd name="T19" fmla="*/ 79 h 113"/>
                <a:gd name="T20" fmla="*/ 45 w 81"/>
                <a:gd name="T21" fmla="*/ 81 h 113"/>
                <a:gd name="T22" fmla="*/ 53 w 81"/>
                <a:gd name="T23" fmla="*/ 79 h 113"/>
                <a:gd name="T24" fmla="*/ 75 w 81"/>
                <a:gd name="T25" fmla="*/ 90 h 113"/>
                <a:gd name="T26" fmla="*/ 74 w 81"/>
                <a:gd name="T27" fmla="*/ 100 h 113"/>
                <a:gd name="T28" fmla="*/ 81 w 81"/>
                <a:gd name="T29" fmla="*/ 105 h 113"/>
                <a:gd name="T30" fmla="*/ 80 w 81"/>
                <a:gd name="T31" fmla="*/ 113 h 113"/>
                <a:gd name="T32" fmla="*/ 66 w 81"/>
                <a:gd name="T33" fmla="*/ 104 h 113"/>
                <a:gd name="T34" fmla="*/ 59 w 81"/>
                <a:gd name="T35" fmla="*/ 94 h 113"/>
                <a:gd name="T36" fmla="*/ 55 w 81"/>
                <a:gd name="T37" fmla="*/ 101 h 113"/>
                <a:gd name="T38" fmla="*/ 43 w 81"/>
                <a:gd name="T39" fmla="*/ 90 h 113"/>
                <a:gd name="T40" fmla="*/ 28 w 81"/>
                <a:gd name="T41" fmla="*/ 93 h 113"/>
                <a:gd name="T42" fmla="*/ 20 w 81"/>
                <a:gd name="T43" fmla="*/ 89 h 113"/>
                <a:gd name="T44" fmla="*/ 20 w 81"/>
                <a:gd name="T45" fmla="*/ 81 h 113"/>
                <a:gd name="T46" fmla="*/ 24 w 81"/>
                <a:gd name="T47" fmla="*/ 76 h 113"/>
                <a:gd name="T48" fmla="*/ 18 w 81"/>
                <a:gd name="T49" fmla="*/ 71 h 113"/>
                <a:gd name="T50" fmla="*/ 17 w 81"/>
                <a:gd name="T51" fmla="*/ 78 h 113"/>
                <a:gd name="T52" fmla="*/ 8 w 81"/>
                <a:gd name="T53" fmla="*/ 67 h 113"/>
                <a:gd name="T54" fmla="*/ 3 w 81"/>
                <a:gd name="T55" fmla="*/ 59 h 113"/>
                <a:gd name="T56" fmla="*/ 0 w 81"/>
                <a:gd name="T57" fmla="*/ 41 h 113"/>
                <a:gd name="T58" fmla="*/ 8 w 81"/>
                <a:gd name="T59" fmla="*/ 47 h 113"/>
                <a:gd name="T60" fmla="*/ 5 w 81"/>
                <a:gd name="T61" fmla="*/ 17 h 113"/>
                <a:gd name="T62" fmla="*/ 7 w 81"/>
                <a:gd name="T63" fmla="*/ 0 h 113"/>
                <a:gd name="T64" fmla="*/ 17 w 81"/>
                <a:gd name="T65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1" h="113">
                  <a:moveTo>
                    <a:pt x="17" y="0"/>
                  </a:moveTo>
                  <a:lnTo>
                    <a:pt x="28" y="6"/>
                  </a:lnTo>
                  <a:lnTo>
                    <a:pt x="33" y="1"/>
                  </a:lnTo>
                  <a:lnTo>
                    <a:pt x="35" y="5"/>
                  </a:lnTo>
                  <a:lnTo>
                    <a:pt x="34" y="13"/>
                  </a:lnTo>
                  <a:lnTo>
                    <a:pt x="42" y="27"/>
                  </a:lnTo>
                  <a:lnTo>
                    <a:pt x="40" y="43"/>
                  </a:lnTo>
                  <a:lnTo>
                    <a:pt x="31" y="49"/>
                  </a:lnTo>
                  <a:lnTo>
                    <a:pt x="31" y="64"/>
                  </a:lnTo>
                  <a:lnTo>
                    <a:pt x="37" y="79"/>
                  </a:lnTo>
                  <a:lnTo>
                    <a:pt x="45" y="81"/>
                  </a:lnTo>
                  <a:lnTo>
                    <a:pt x="53" y="79"/>
                  </a:lnTo>
                  <a:lnTo>
                    <a:pt x="75" y="90"/>
                  </a:lnTo>
                  <a:lnTo>
                    <a:pt x="74" y="100"/>
                  </a:lnTo>
                  <a:lnTo>
                    <a:pt x="81" y="105"/>
                  </a:lnTo>
                  <a:lnTo>
                    <a:pt x="80" y="113"/>
                  </a:lnTo>
                  <a:lnTo>
                    <a:pt x="66" y="104"/>
                  </a:lnTo>
                  <a:lnTo>
                    <a:pt x="59" y="94"/>
                  </a:lnTo>
                  <a:lnTo>
                    <a:pt x="55" y="101"/>
                  </a:lnTo>
                  <a:lnTo>
                    <a:pt x="43" y="90"/>
                  </a:lnTo>
                  <a:lnTo>
                    <a:pt x="28" y="93"/>
                  </a:lnTo>
                  <a:lnTo>
                    <a:pt x="20" y="89"/>
                  </a:lnTo>
                  <a:lnTo>
                    <a:pt x="20" y="81"/>
                  </a:lnTo>
                  <a:lnTo>
                    <a:pt x="24" y="76"/>
                  </a:lnTo>
                  <a:lnTo>
                    <a:pt x="18" y="71"/>
                  </a:lnTo>
                  <a:lnTo>
                    <a:pt x="17" y="78"/>
                  </a:lnTo>
                  <a:lnTo>
                    <a:pt x="8" y="67"/>
                  </a:lnTo>
                  <a:lnTo>
                    <a:pt x="3" y="59"/>
                  </a:lnTo>
                  <a:lnTo>
                    <a:pt x="0" y="41"/>
                  </a:lnTo>
                  <a:lnTo>
                    <a:pt x="8" y="47"/>
                  </a:lnTo>
                  <a:lnTo>
                    <a:pt x="5" y="17"/>
                  </a:lnTo>
                  <a:lnTo>
                    <a:pt x="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80" name="Freeform 181">
              <a:extLst>
                <a:ext uri="{FF2B5EF4-FFF2-40B4-BE49-F238E27FC236}">
                  <a16:creationId xmlns:a16="http://schemas.microsoft.com/office/drawing/2014/main" id="{E3D9AF38-57CD-40AF-B8C4-8C83FD252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8141" y="4569661"/>
              <a:ext cx="128527" cy="75280"/>
            </a:xfrm>
            <a:custGeom>
              <a:avLst/>
              <a:gdLst>
                <a:gd name="T0" fmla="*/ 62 w 70"/>
                <a:gd name="T1" fmla="*/ 25 h 41"/>
                <a:gd name="T2" fmla="*/ 53 w 70"/>
                <a:gd name="T3" fmla="*/ 27 h 41"/>
                <a:gd name="T4" fmla="*/ 50 w 70"/>
                <a:gd name="T5" fmla="*/ 32 h 41"/>
                <a:gd name="T6" fmla="*/ 41 w 70"/>
                <a:gd name="T7" fmla="*/ 37 h 41"/>
                <a:gd name="T8" fmla="*/ 32 w 70"/>
                <a:gd name="T9" fmla="*/ 41 h 41"/>
                <a:gd name="T10" fmla="*/ 23 w 70"/>
                <a:gd name="T11" fmla="*/ 41 h 41"/>
                <a:gd name="T12" fmla="*/ 10 w 70"/>
                <a:gd name="T13" fmla="*/ 36 h 41"/>
                <a:gd name="T14" fmla="*/ 0 w 70"/>
                <a:gd name="T15" fmla="*/ 30 h 41"/>
                <a:gd name="T16" fmla="*/ 2 w 70"/>
                <a:gd name="T17" fmla="*/ 24 h 41"/>
                <a:gd name="T18" fmla="*/ 17 w 70"/>
                <a:gd name="T19" fmla="*/ 27 h 41"/>
                <a:gd name="T20" fmla="*/ 26 w 70"/>
                <a:gd name="T21" fmla="*/ 26 h 41"/>
                <a:gd name="T22" fmla="*/ 29 w 70"/>
                <a:gd name="T23" fmla="*/ 16 h 41"/>
                <a:gd name="T24" fmla="*/ 32 w 70"/>
                <a:gd name="T25" fmla="*/ 16 h 41"/>
                <a:gd name="T26" fmla="*/ 33 w 70"/>
                <a:gd name="T27" fmla="*/ 26 h 41"/>
                <a:gd name="T28" fmla="*/ 42 w 70"/>
                <a:gd name="T29" fmla="*/ 25 h 41"/>
                <a:gd name="T30" fmla="*/ 47 w 70"/>
                <a:gd name="T31" fmla="*/ 19 h 41"/>
                <a:gd name="T32" fmla="*/ 57 w 70"/>
                <a:gd name="T33" fmla="*/ 12 h 41"/>
                <a:gd name="T34" fmla="*/ 56 w 70"/>
                <a:gd name="T35" fmla="*/ 0 h 41"/>
                <a:gd name="T36" fmla="*/ 66 w 70"/>
                <a:gd name="T37" fmla="*/ 0 h 41"/>
                <a:gd name="T38" fmla="*/ 70 w 70"/>
                <a:gd name="T39" fmla="*/ 3 h 41"/>
                <a:gd name="T40" fmla="*/ 68 w 70"/>
                <a:gd name="T41" fmla="*/ 13 h 41"/>
                <a:gd name="T42" fmla="*/ 62 w 70"/>
                <a:gd name="T43" fmla="*/ 2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0" h="41">
                  <a:moveTo>
                    <a:pt x="62" y="25"/>
                  </a:moveTo>
                  <a:lnTo>
                    <a:pt x="53" y="27"/>
                  </a:lnTo>
                  <a:lnTo>
                    <a:pt x="50" y="32"/>
                  </a:lnTo>
                  <a:lnTo>
                    <a:pt x="41" y="37"/>
                  </a:lnTo>
                  <a:lnTo>
                    <a:pt x="32" y="41"/>
                  </a:lnTo>
                  <a:lnTo>
                    <a:pt x="23" y="41"/>
                  </a:lnTo>
                  <a:lnTo>
                    <a:pt x="10" y="36"/>
                  </a:lnTo>
                  <a:lnTo>
                    <a:pt x="0" y="30"/>
                  </a:lnTo>
                  <a:lnTo>
                    <a:pt x="2" y="24"/>
                  </a:lnTo>
                  <a:lnTo>
                    <a:pt x="17" y="27"/>
                  </a:lnTo>
                  <a:lnTo>
                    <a:pt x="26" y="26"/>
                  </a:lnTo>
                  <a:lnTo>
                    <a:pt x="29" y="16"/>
                  </a:lnTo>
                  <a:lnTo>
                    <a:pt x="32" y="16"/>
                  </a:lnTo>
                  <a:lnTo>
                    <a:pt x="33" y="26"/>
                  </a:lnTo>
                  <a:lnTo>
                    <a:pt x="42" y="25"/>
                  </a:lnTo>
                  <a:lnTo>
                    <a:pt x="47" y="19"/>
                  </a:lnTo>
                  <a:lnTo>
                    <a:pt x="57" y="12"/>
                  </a:lnTo>
                  <a:lnTo>
                    <a:pt x="56" y="0"/>
                  </a:lnTo>
                  <a:lnTo>
                    <a:pt x="66" y="0"/>
                  </a:lnTo>
                  <a:lnTo>
                    <a:pt x="70" y="3"/>
                  </a:lnTo>
                  <a:lnTo>
                    <a:pt x="68" y="13"/>
                  </a:lnTo>
                  <a:lnTo>
                    <a:pt x="62" y="2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81" name="Freeform 182">
              <a:extLst>
                <a:ext uri="{FF2B5EF4-FFF2-40B4-BE49-F238E27FC236}">
                  <a16:creationId xmlns:a16="http://schemas.microsoft.com/office/drawing/2014/main" id="{C4207726-9412-41BB-95F0-79A963763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94958" y="4514577"/>
              <a:ext cx="295612" cy="282759"/>
            </a:xfrm>
            <a:custGeom>
              <a:avLst/>
              <a:gdLst>
                <a:gd name="T0" fmla="*/ 0 w 161"/>
                <a:gd name="T1" fmla="*/ 125 h 154"/>
                <a:gd name="T2" fmla="*/ 5 w 161"/>
                <a:gd name="T3" fmla="*/ 63 h 154"/>
                <a:gd name="T4" fmla="*/ 8 w 161"/>
                <a:gd name="T5" fmla="*/ 0 h 154"/>
                <a:gd name="T6" fmla="*/ 36 w 161"/>
                <a:gd name="T7" fmla="*/ 14 h 154"/>
                <a:gd name="T8" fmla="*/ 67 w 161"/>
                <a:gd name="T9" fmla="*/ 24 h 154"/>
                <a:gd name="T10" fmla="*/ 77 w 161"/>
                <a:gd name="T11" fmla="*/ 34 h 154"/>
                <a:gd name="T12" fmla="*/ 86 w 161"/>
                <a:gd name="T13" fmla="*/ 43 h 154"/>
                <a:gd name="T14" fmla="*/ 89 w 161"/>
                <a:gd name="T15" fmla="*/ 55 h 154"/>
                <a:gd name="T16" fmla="*/ 116 w 161"/>
                <a:gd name="T17" fmla="*/ 67 h 154"/>
                <a:gd name="T18" fmla="*/ 119 w 161"/>
                <a:gd name="T19" fmla="*/ 77 h 154"/>
                <a:gd name="T20" fmla="*/ 103 w 161"/>
                <a:gd name="T21" fmla="*/ 79 h 154"/>
                <a:gd name="T22" fmla="*/ 106 w 161"/>
                <a:gd name="T23" fmla="*/ 91 h 154"/>
                <a:gd name="T24" fmla="*/ 120 w 161"/>
                <a:gd name="T25" fmla="*/ 104 h 154"/>
                <a:gd name="T26" fmla="*/ 129 w 161"/>
                <a:gd name="T27" fmla="*/ 124 h 154"/>
                <a:gd name="T28" fmla="*/ 139 w 161"/>
                <a:gd name="T29" fmla="*/ 123 h 154"/>
                <a:gd name="T30" fmla="*/ 137 w 161"/>
                <a:gd name="T31" fmla="*/ 132 h 154"/>
                <a:gd name="T32" fmla="*/ 150 w 161"/>
                <a:gd name="T33" fmla="*/ 135 h 154"/>
                <a:gd name="T34" fmla="*/ 144 w 161"/>
                <a:gd name="T35" fmla="*/ 139 h 154"/>
                <a:gd name="T36" fmla="*/ 161 w 161"/>
                <a:gd name="T37" fmla="*/ 147 h 154"/>
                <a:gd name="T38" fmla="*/ 159 w 161"/>
                <a:gd name="T39" fmla="*/ 152 h 154"/>
                <a:gd name="T40" fmla="*/ 147 w 161"/>
                <a:gd name="T41" fmla="*/ 154 h 154"/>
                <a:gd name="T42" fmla="*/ 144 w 161"/>
                <a:gd name="T43" fmla="*/ 149 h 154"/>
                <a:gd name="T44" fmla="*/ 130 w 161"/>
                <a:gd name="T45" fmla="*/ 146 h 154"/>
                <a:gd name="T46" fmla="*/ 113 w 161"/>
                <a:gd name="T47" fmla="*/ 144 h 154"/>
                <a:gd name="T48" fmla="*/ 101 w 161"/>
                <a:gd name="T49" fmla="*/ 131 h 154"/>
                <a:gd name="T50" fmla="*/ 93 w 161"/>
                <a:gd name="T51" fmla="*/ 121 h 154"/>
                <a:gd name="T52" fmla="*/ 86 w 161"/>
                <a:gd name="T53" fmla="*/ 104 h 154"/>
                <a:gd name="T54" fmla="*/ 65 w 161"/>
                <a:gd name="T55" fmla="*/ 96 h 154"/>
                <a:gd name="T56" fmla="*/ 50 w 161"/>
                <a:gd name="T57" fmla="*/ 101 h 154"/>
                <a:gd name="T58" fmla="*/ 39 w 161"/>
                <a:gd name="T59" fmla="*/ 108 h 154"/>
                <a:gd name="T60" fmla="*/ 40 w 161"/>
                <a:gd name="T61" fmla="*/ 122 h 154"/>
                <a:gd name="T62" fmla="*/ 26 w 161"/>
                <a:gd name="T63" fmla="*/ 129 h 154"/>
                <a:gd name="T64" fmla="*/ 18 w 161"/>
                <a:gd name="T65" fmla="*/ 125 h 154"/>
                <a:gd name="T66" fmla="*/ 0 w 161"/>
                <a:gd name="T67" fmla="*/ 12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1" h="154">
                  <a:moveTo>
                    <a:pt x="0" y="125"/>
                  </a:moveTo>
                  <a:lnTo>
                    <a:pt x="5" y="63"/>
                  </a:lnTo>
                  <a:lnTo>
                    <a:pt x="8" y="0"/>
                  </a:lnTo>
                  <a:lnTo>
                    <a:pt x="36" y="14"/>
                  </a:lnTo>
                  <a:lnTo>
                    <a:pt x="67" y="24"/>
                  </a:lnTo>
                  <a:lnTo>
                    <a:pt x="77" y="34"/>
                  </a:lnTo>
                  <a:lnTo>
                    <a:pt x="86" y="43"/>
                  </a:lnTo>
                  <a:lnTo>
                    <a:pt x="89" y="55"/>
                  </a:lnTo>
                  <a:lnTo>
                    <a:pt x="116" y="67"/>
                  </a:lnTo>
                  <a:lnTo>
                    <a:pt x="119" y="77"/>
                  </a:lnTo>
                  <a:lnTo>
                    <a:pt x="103" y="79"/>
                  </a:lnTo>
                  <a:lnTo>
                    <a:pt x="106" y="91"/>
                  </a:lnTo>
                  <a:lnTo>
                    <a:pt x="120" y="104"/>
                  </a:lnTo>
                  <a:lnTo>
                    <a:pt x="129" y="124"/>
                  </a:lnTo>
                  <a:lnTo>
                    <a:pt x="139" y="123"/>
                  </a:lnTo>
                  <a:lnTo>
                    <a:pt x="137" y="132"/>
                  </a:lnTo>
                  <a:lnTo>
                    <a:pt x="150" y="135"/>
                  </a:lnTo>
                  <a:lnTo>
                    <a:pt x="144" y="139"/>
                  </a:lnTo>
                  <a:lnTo>
                    <a:pt x="161" y="147"/>
                  </a:lnTo>
                  <a:lnTo>
                    <a:pt x="159" y="152"/>
                  </a:lnTo>
                  <a:lnTo>
                    <a:pt x="147" y="154"/>
                  </a:lnTo>
                  <a:lnTo>
                    <a:pt x="144" y="149"/>
                  </a:lnTo>
                  <a:lnTo>
                    <a:pt x="130" y="146"/>
                  </a:lnTo>
                  <a:lnTo>
                    <a:pt x="113" y="144"/>
                  </a:lnTo>
                  <a:lnTo>
                    <a:pt x="101" y="131"/>
                  </a:lnTo>
                  <a:lnTo>
                    <a:pt x="93" y="121"/>
                  </a:lnTo>
                  <a:lnTo>
                    <a:pt x="86" y="104"/>
                  </a:lnTo>
                  <a:lnTo>
                    <a:pt x="65" y="96"/>
                  </a:lnTo>
                  <a:lnTo>
                    <a:pt x="50" y="101"/>
                  </a:lnTo>
                  <a:lnTo>
                    <a:pt x="39" y="108"/>
                  </a:lnTo>
                  <a:lnTo>
                    <a:pt x="40" y="122"/>
                  </a:lnTo>
                  <a:lnTo>
                    <a:pt x="26" y="129"/>
                  </a:lnTo>
                  <a:lnTo>
                    <a:pt x="18" y="125"/>
                  </a:lnTo>
                  <a:lnTo>
                    <a:pt x="0" y="12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82" name="Freeform 183">
              <a:extLst>
                <a:ext uri="{FF2B5EF4-FFF2-40B4-BE49-F238E27FC236}">
                  <a16:creationId xmlns:a16="http://schemas.microsoft.com/office/drawing/2014/main" id="{77B5C978-E9E2-42AD-8D1A-DC1D293B40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07093" y="4512742"/>
              <a:ext cx="71607" cy="78952"/>
            </a:xfrm>
            <a:custGeom>
              <a:avLst/>
              <a:gdLst>
                <a:gd name="T0" fmla="*/ 39 w 39"/>
                <a:gd name="T1" fmla="*/ 38 h 43"/>
                <a:gd name="T2" fmla="*/ 34 w 39"/>
                <a:gd name="T3" fmla="*/ 43 h 43"/>
                <a:gd name="T4" fmla="*/ 32 w 39"/>
                <a:gd name="T5" fmla="*/ 31 h 43"/>
                <a:gd name="T6" fmla="*/ 28 w 39"/>
                <a:gd name="T7" fmla="*/ 24 h 43"/>
                <a:gd name="T8" fmla="*/ 21 w 39"/>
                <a:gd name="T9" fmla="*/ 18 h 43"/>
                <a:gd name="T10" fmla="*/ 12 w 39"/>
                <a:gd name="T11" fmla="*/ 10 h 43"/>
                <a:gd name="T12" fmla="*/ 0 w 39"/>
                <a:gd name="T13" fmla="*/ 4 h 43"/>
                <a:gd name="T14" fmla="*/ 4 w 39"/>
                <a:gd name="T15" fmla="*/ 0 h 43"/>
                <a:gd name="T16" fmla="*/ 13 w 39"/>
                <a:gd name="T17" fmla="*/ 5 h 43"/>
                <a:gd name="T18" fmla="*/ 19 w 39"/>
                <a:gd name="T19" fmla="*/ 9 h 43"/>
                <a:gd name="T20" fmla="*/ 26 w 39"/>
                <a:gd name="T21" fmla="*/ 13 h 43"/>
                <a:gd name="T22" fmla="*/ 32 w 39"/>
                <a:gd name="T23" fmla="*/ 21 h 43"/>
                <a:gd name="T24" fmla="*/ 39 w 39"/>
                <a:gd name="T25" fmla="*/ 28 h 43"/>
                <a:gd name="T26" fmla="*/ 39 w 39"/>
                <a:gd name="T27" fmla="*/ 3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43">
                  <a:moveTo>
                    <a:pt x="39" y="38"/>
                  </a:moveTo>
                  <a:lnTo>
                    <a:pt x="34" y="43"/>
                  </a:lnTo>
                  <a:lnTo>
                    <a:pt x="32" y="31"/>
                  </a:lnTo>
                  <a:lnTo>
                    <a:pt x="28" y="24"/>
                  </a:lnTo>
                  <a:lnTo>
                    <a:pt x="21" y="18"/>
                  </a:lnTo>
                  <a:lnTo>
                    <a:pt x="12" y="10"/>
                  </a:lnTo>
                  <a:lnTo>
                    <a:pt x="0" y="4"/>
                  </a:lnTo>
                  <a:lnTo>
                    <a:pt x="4" y="0"/>
                  </a:lnTo>
                  <a:lnTo>
                    <a:pt x="13" y="5"/>
                  </a:lnTo>
                  <a:lnTo>
                    <a:pt x="19" y="9"/>
                  </a:lnTo>
                  <a:lnTo>
                    <a:pt x="26" y="13"/>
                  </a:lnTo>
                  <a:lnTo>
                    <a:pt x="32" y="21"/>
                  </a:lnTo>
                  <a:lnTo>
                    <a:pt x="39" y="28"/>
                  </a:lnTo>
                  <a:lnTo>
                    <a:pt x="39" y="3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83" name="Freeform 184">
              <a:extLst>
                <a:ext uri="{FF2B5EF4-FFF2-40B4-BE49-F238E27FC236}">
                  <a16:creationId xmlns:a16="http://schemas.microsoft.com/office/drawing/2014/main" id="{EACBFB1F-FC3D-4555-9FF8-75C73A43FD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2654" y="2522410"/>
              <a:ext cx="271743" cy="194627"/>
            </a:xfrm>
            <a:custGeom>
              <a:avLst/>
              <a:gdLst>
                <a:gd name="T0" fmla="*/ 77 w 148"/>
                <a:gd name="T1" fmla="*/ 8 h 106"/>
                <a:gd name="T2" fmla="*/ 94 w 148"/>
                <a:gd name="T3" fmla="*/ 10 h 106"/>
                <a:gd name="T4" fmla="*/ 120 w 148"/>
                <a:gd name="T5" fmla="*/ 10 h 106"/>
                <a:gd name="T6" fmla="*/ 127 w 148"/>
                <a:gd name="T7" fmla="*/ 11 h 106"/>
                <a:gd name="T8" fmla="*/ 131 w 148"/>
                <a:gd name="T9" fmla="*/ 17 h 106"/>
                <a:gd name="T10" fmla="*/ 133 w 148"/>
                <a:gd name="T11" fmla="*/ 26 h 106"/>
                <a:gd name="T12" fmla="*/ 138 w 148"/>
                <a:gd name="T13" fmla="*/ 32 h 106"/>
                <a:gd name="T14" fmla="*/ 140 w 148"/>
                <a:gd name="T15" fmla="*/ 40 h 106"/>
                <a:gd name="T16" fmla="*/ 131 w 148"/>
                <a:gd name="T17" fmla="*/ 43 h 106"/>
                <a:gd name="T18" fmla="*/ 137 w 148"/>
                <a:gd name="T19" fmla="*/ 51 h 106"/>
                <a:gd name="T20" fmla="*/ 138 w 148"/>
                <a:gd name="T21" fmla="*/ 60 h 106"/>
                <a:gd name="T22" fmla="*/ 148 w 148"/>
                <a:gd name="T23" fmla="*/ 76 h 106"/>
                <a:gd name="T24" fmla="*/ 147 w 148"/>
                <a:gd name="T25" fmla="*/ 81 h 106"/>
                <a:gd name="T26" fmla="*/ 140 w 148"/>
                <a:gd name="T27" fmla="*/ 83 h 106"/>
                <a:gd name="T28" fmla="*/ 128 w 148"/>
                <a:gd name="T29" fmla="*/ 98 h 106"/>
                <a:gd name="T30" fmla="*/ 134 w 148"/>
                <a:gd name="T31" fmla="*/ 106 h 106"/>
                <a:gd name="T32" fmla="*/ 130 w 148"/>
                <a:gd name="T33" fmla="*/ 106 h 106"/>
                <a:gd name="T34" fmla="*/ 115 w 148"/>
                <a:gd name="T35" fmla="*/ 98 h 106"/>
                <a:gd name="T36" fmla="*/ 105 w 148"/>
                <a:gd name="T37" fmla="*/ 101 h 106"/>
                <a:gd name="T38" fmla="*/ 98 w 148"/>
                <a:gd name="T39" fmla="*/ 99 h 106"/>
                <a:gd name="T40" fmla="*/ 90 w 148"/>
                <a:gd name="T41" fmla="*/ 103 h 106"/>
                <a:gd name="T42" fmla="*/ 82 w 148"/>
                <a:gd name="T43" fmla="*/ 97 h 106"/>
                <a:gd name="T44" fmla="*/ 76 w 148"/>
                <a:gd name="T45" fmla="*/ 99 h 106"/>
                <a:gd name="T46" fmla="*/ 75 w 148"/>
                <a:gd name="T47" fmla="*/ 98 h 106"/>
                <a:gd name="T48" fmla="*/ 68 w 148"/>
                <a:gd name="T49" fmla="*/ 88 h 106"/>
                <a:gd name="T50" fmla="*/ 57 w 148"/>
                <a:gd name="T51" fmla="*/ 88 h 106"/>
                <a:gd name="T52" fmla="*/ 54 w 148"/>
                <a:gd name="T53" fmla="*/ 82 h 106"/>
                <a:gd name="T54" fmla="*/ 44 w 148"/>
                <a:gd name="T55" fmla="*/ 80 h 106"/>
                <a:gd name="T56" fmla="*/ 43 w 148"/>
                <a:gd name="T57" fmla="*/ 85 h 106"/>
                <a:gd name="T58" fmla="*/ 34 w 148"/>
                <a:gd name="T59" fmla="*/ 81 h 106"/>
                <a:gd name="T60" fmla="*/ 35 w 148"/>
                <a:gd name="T61" fmla="*/ 76 h 106"/>
                <a:gd name="T62" fmla="*/ 24 w 148"/>
                <a:gd name="T63" fmla="*/ 74 h 106"/>
                <a:gd name="T64" fmla="*/ 17 w 148"/>
                <a:gd name="T65" fmla="*/ 68 h 106"/>
                <a:gd name="T66" fmla="*/ 9 w 148"/>
                <a:gd name="T67" fmla="*/ 57 h 106"/>
                <a:gd name="T68" fmla="*/ 10 w 148"/>
                <a:gd name="T69" fmla="*/ 50 h 106"/>
                <a:gd name="T70" fmla="*/ 6 w 148"/>
                <a:gd name="T71" fmla="*/ 40 h 106"/>
                <a:gd name="T72" fmla="*/ 0 w 148"/>
                <a:gd name="T73" fmla="*/ 34 h 106"/>
                <a:gd name="T74" fmla="*/ 3 w 148"/>
                <a:gd name="T75" fmla="*/ 29 h 106"/>
                <a:gd name="T76" fmla="*/ 0 w 148"/>
                <a:gd name="T77" fmla="*/ 20 h 106"/>
                <a:gd name="T78" fmla="*/ 9 w 148"/>
                <a:gd name="T79" fmla="*/ 14 h 106"/>
                <a:gd name="T80" fmla="*/ 29 w 148"/>
                <a:gd name="T81" fmla="*/ 6 h 106"/>
                <a:gd name="T82" fmla="*/ 47 w 148"/>
                <a:gd name="T83" fmla="*/ 0 h 106"/>
                <a:gd name="T84" fmla="*/ 61 w 148"/>
                <a:gd name="T85" fmla="*/ 3 h 106"/>
                <a:gd name="T86" fmla="*/ 63 w 148"/>
                <a:gd name="T87" fmla="*/ 8 h 106"/>
                <a:gd name="T88" fmla="*/ 77 w 148"/>
                <a:gd name="T89" fmla="*/ 8 h 106"/>
                <a:gd name="T90" fmla="*/ 77 w 148"/>
                <a:gd name="T91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8" h="106">
                  <a:moveTo>
                    <a:pt x="77" y="8"/>
                  </a:moveTo>
                  <a:lnTo>
                    <a:pt x="94" y="10"/>
                  </a:lnTo>
                  <a:lnTo>
                    <a:pt x="120" y="10"/>
                  </a:lnTo>
                  <a:lnTo>
                    <a:pt x="127" y="11"/>
                  </a:lnTo>
                  <a:lnTo>
                    <a:pt x="131" y="17"/>
                  </a:lnTo>
                  <a:lnTo>
                    <a:pt x="133" y="26"/>
                  </a:lnTo>
                  <a:lnTo>
                    <a:pt x="138" y="32"/>
                  </a:lnTo>
                  <a:lnTo>
                    <a:pt x="140" y="40"/>
                  </a:lnTo>
                  <a:lnTo>
                    <a:pt x="131" y="43"/>
                  </a:lnTo>
                  <a:lnTo>
                    <a:pt x="137" y="51"/>
                  </a:lnTo>
                  <a:lnTo>
                    <a:pt x="138" y="60"/>
                  </a:lnTo>
                  <a:lnTo>
                    <a:pt x="148" y="76"/>
                  </a:lnTo>
                  <a:lnTo>
                    <a:pt x="147" y="81"/>
                  </a:lnTo>
                  <a:lnTo>
                    <a:pt x="140" y="83"/>
                  </a:lnTo>
                  <a:lnTo>
                    <a:pt x="128" y="98"/>
                  </a:lnTo>
                  <a:lnTo>
                    <a:pt x="134" y="106"/>
                  </a:lnTo>
                  <a:lnTo>
                    <a:pt x="130" y="106"/>
                  </a:lnTo>
                  <a:lnTo>
                    <a:pt x="115" y="98"/>
                  </a:lnTo>
                  <a:lnTo>
                    <a:pt x="105" y="101"/>
                  </a:lnTo>
                  <a:lnTo>
                    <a:pt x="98" y="99"/>
                  </a:lnTo>
                  <a:lnTo>
                    <a:pt x="90" y="103"/>
                  </a:lnTo>
                  <a:lnTo>
                    <a:pt x="82" y="97"/>
                  </a:lnTo>
                  <a:lnTo>
                    <a:pt x="76" y="99"/>
                  </a:lnTo>
                  <a:lnTo>
                    <a:pt x="75" y="98"/>
                  </a:lnTo>
                  <a:lnTo>
                    <a:pt x="68" y="88"/>
                  </a:lnTo>
                  <a:lnTo>
                    <a:pt x="57" y="88"/>
                  </a:lnTo>
                  <a:lnTo>
                    <a:pt x="54" y="82"/>
                  </a:lnTo>
                  <a:lnTo>
                    <a:pt x="44" y="80"/>
                  </a:lnTo>
                  <a:lnTo>
                    <a:pt x="43" y="85"/>
                  </a:lnTo>
                  <a:lnTo>
                    <a:pt x="34" y="81"/>
                  </a:lnTo>
                  <a:lnTo>
                    <a:pt x="35" y="76"/>
                  </a:lnTo>
                  <a:lnTo>
                    <a:pt x="24" y="74"/>
                  </a:lnTo>
                  <a:lnTo>
                    <a:pt x="17" y="68"/>
                  </a:lnTo>
                  <a:lnTo>
                    <a:pt x="9" y="57"/>
                  </a:lnTo>
                  <a:lnTo>
                    <a:pt x="10" y="50"/>
                  </a:lnTo>
                  <a:lnTo>
                    <a:pt x="6" y="40"/>
                  </a:lnTo>
                  <a:lnTo>
                    <a:pt x="0" y="34"/>
                  </a:lnTo>
                  <a:lnTo>
                    <a:pt x="3" y="29"/>
                  </a:lnTo>
                  <a:lnTo>
                    <a:pt x="0" y="20"/>
                  </a:lnTo>
                  <a:lnTo>
                    <a:pt x="9" y="14"/>
                  </a:lnTo>
                  <a:lnTo>
                    <a:pt x="29" y="6"/>
                  </a:lnTo>
                  <a:lnTo>
                    <a:pt x="47" y="0"/>
                  </a:lnTo>
                  <a:lnTo>
                    <a:pt x="61" y="3"/>
                  </a:lnTo>
                  <a:lnTo>
                    <a:pt x="63" y="8"/>
                  </a:lnTo>
                  <a:lnTo>
                    <a:pt x="77" y="8"/>
                  </a:lnTo>
                  <a:lnTo>
                    <a:pt x="77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84" name="Freeform 185">
              <a:extLst>
                <a:ext uri="{FF2B5EF4-FFF2-40B4-BE49-F238E27FC236}">
                  <a16:creationId xmlns:a16="http://schemas.microsoft.com/office/drawing/2014/main" id="{019C9C88-C7CA-497F-8DD7-82D32915500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6252" y="2924514"/>
              <a:ext cx="139543" cy="185445"/>
            </a:xfrm>
            <a:custGeom>
              <a:avLst/>
              <a:gdLst>
                <a:gd name="T0" fmla="*/ 72 w 76"/>
                <a:gd name="T1" fmla="*/ 12 h 101"/>
                <a:gd name="T2" fmla="*/ 76 w 76"/>
                <a:gd name="T3" fmla="*/ 15 h 101"/>
                <a:gd name="T4" fmla="*/ 70 w 76"/>
                <a:gd name="T5" fmla="*/ 13 h 101"/>
                <a:gd name="T6" fmla="*/ 67 w 76"/>
                <a:gd name="T7" fmla="*/ 20 h 101"/>
                <a:gd name="T8" fmla="*/ 66 w 76"/>
                <a:gd name="T9" fmla="*/ 26 h 101"/>
                <a:gd name="T10" fmla="*/ 74 w 76"/>
                <a:gd name="T11" fmla="*/ 40 h 101"/>
                <a:gd name="T12" fmla="*/ 68 w 76"/>
                <a:gd name="T13" fmla="*/ 44 h 101"/>
                <a:gd name="T14" fmla="*/ 68 w 76"/>
                <a:gd name="T15" fmla="*/ 47 h 101"/>
                <a:gd name="T16" fmla="*/ 65 w 76"/>
                <a:gd name="T17" fmla="*/ 53 h 101"/>
                <a:gd name="T18" fmla="*/ 56 w 76"/>
                <a:gd name="T19" fmla="*/ 56 h 101"/>
                <a:gd name="T20" fmla="*/ 52 w 76"/>
                <a:gd name="T21" fmla="*/ 61 h 101"/>
                <a:gd name="T22" fmla="*/ 56 w 76"/>
                <a:gd name="T23" fmla="*/ 69 h 101"/>
                <a:gd name="T24" fmla="*/ 55 w 76"/>
                <a:gd name="T25" fmla="*/ 71 h 101"/>
                <a:gd name="T26" fmla="*/ 63 w 76"/>
                <a:gd name="T27" fmla="*/ 75 h 101"/>
                <a:gd name="T28" fmla="*/ 76 w 76"/>
                <a:gd name="T29" fmla="*/ 83 h 101"/>
                <a:gd name="T30" fmla="*/ 76 w 76"/>
                <a:gd name="T31" fmla="*/ 87 h 101"/>
                <a:gd name="T32" fmla="*/ 70 w 76"/>
                <a:gd name="T33" fmla="*/ 89 h 101"/>
                <a:gd name="T34" fmla="*/ 59 w 76"/>
                <a:gd name="T35" fmla="*/ 89 h 101"/>
                <a:gd name="T36" fmla="*/ 58 w 76"/>
                <a:gd name="T37" fmla="*/ 98 h 101"/>
                <a:gd name="T38" fmla="*/ 51 w 76"/>
                <a:gd name="T39" fmla="*/ 98 h 101"/>
                <a:gd name="T40" fmla="*/ 51 w 76"/>
                <a:gd name="T41" fmla="*/ 99 h 101"/>
                <a:gd name="T42" fmla="*/ 41 w 76"/>
                <a:gd name="T43" fmla="*/ 95 h 101"/>
                <a:gd name="T44" fmla="*/ 40 w 76"/>
                <a:gd name="T45" fmla="*/ 99 h 101"/>
                <a:gd name="T46" fmla="*/ 36 w 76"/>
                <a:gd name="T47" fmla="*/ 101 h 101"/>
                <a:gd name="T48" fmla="*/ 34 w 76"/>
                <a:gd name="T49" fmla="*/ 97 h 101"/>
                <a:gd name="T50" fmla="*/ 30 w 76"/>
                <a:gd name="T51" fmla="*/ 95 h 101"/>
                <a:gd name="T52" fmla="*/ 24 w 76"/>
                <a:gd name="T53" fmla="*/ 92 h 101"/>
                <a:gd name="T54" fmla="*/ 24 w 76"/>
                <a:gd name="T55" fmla="*/ 84 h 101"/>
                <a:gd name="T56" fmla="*/ 27 w 76"/>
                <a:gd name="T57" fmla="*/ 81 h 101"/>
                <a:gd name="T58" fmla="*/ 24 w 76"/>
                <a:gd name="T59" fmla="*/ 78 h 101"/>
                <a:gd name="T60" fmla="*/ 22 w 76"/>
                <a:gd name="T61" fmla="*/ 68 h 101"/>
                <a:gd name="T62" fmla="*/ 20 w 76"/>
                <a:gd name="T63" fmla="*/ 65 h 101"/>
                <a:gd name="T64" fmla="*/ 10 w 76"/>
                <a:gd name="T65" fmla="*/ 63 h 101"/>
                <a:gd name="T66" fmla="*/ 0 w 76"/>
                <a:gd name="T67" fmla="*/ 58 h 101"/>
                <a:gd name="T68" fmla="*/ 6 w 76"/>
                <a:gd name="T69" fmla="*/ 46 h 101"/>
                <a:gd name="T70" fmla="*/ 18 w 76"/>
                <a:gd name="T71" fmla="*/ 35 h 101"/>
                <a:gd name="T72" fmla="*/ 21 w 76"/>
                <a:gd name="T73" fmla="*/ 22 h 101"/>
                <a:gd name="T74" fmla="*/ 31 w 76"/>
                <a:gd name="T75" fmla="*/ 28 h 101"/>
                <a:gd name="T76" fmla="*/ 45 w 76"/>
                <a:gd name="T77" fmla="*/ 29 h 101"/>
                <a:gd name="T78" fmla="*/ 37 w 76"/>
                <a:gd name="T79" fmla="*/ 19 h 101"/>
                <a:gd name="T80" fmla="*/ 56 w 76"/>
                <a:gd name="T81" fmla="*/ 11 h 101"/>
                <a:gd name="T82" fmla="*/ 56 w 76"/>
                <a:gd name="T83" fmla="*/ 0 h 101"/>
                <a:gd name="T84" fmla="*/ 72 w 76"/>
                <a:gd name="T85" fmla="*/ 12 h 101"/>
                <a:gd name="T86" fmla="*/ 72 w 76"/>
                <a:gd name="T87" fmla="*/ 1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6" h="101">
                  <a:moveTo>
                    <a:pt x="72" y="12"/>
                  </a:moveTo>
                  <a:lnTo>
                    <a:pt x="76" y="15"/>
                  </a:lnTo>
                  <a:lnTo>
                    <a:pt x="70" y="13"/>
                  </a:lnTo>
                  <a:lnTo>
                    <a:pt x="67" y="20"/>
                  </a:lnTo>
                  <a:lnTo>
                    <a:pt x="66" y="26"/>
                  </a:lnTo>
                  <a:lnTo>
                    <a:pt x="74" y="40"/>
                  </a:lnTo>
                  <a:lnTo>
                    <a:pt x="68" y="44"/>
                  </a:lnTo>
                  <a:lnTo>
                    <a:pt x="68" y="47"/>
                  </a:lnTo>
                  <a:lnTo>
                    <a:pt x="65" y="53"/>
                  </a:lnTo>
                  <a:lnTo>
                    <a:pt x="56" y="56"/>
                  </a:lnTo>
                  <a:lnTo>
                    <a:pt x="52" y="61"/>
                  </a:lnTo>
                  <a:lnTo>
                    <a:pt x="56" y="69"/>
                  </a:lnTo>
                  <a:lnTo>
                    <a:pt x="55" y="71"/>
                  </a:lnTo>
                  <a:lnTo>
                    <a:pt x="63" y="75"/>
                  </a:lnTo>
                  <a:lnTo>
                    <a:pt x="76" y="83"/>
                  </a:lnTo>
                  <a:lnTo>
                    <a:pt x="76" y="87"/>
                  </a:lnTo>
                  <a:lnTo>
                    <a:pt x="70" y="89"/>
                  </a:lnTo>
                  <a:lnTo>
                    <a:pt x="59" y="89"/>
                  </a:lnTo>
                  <a:lnTo>
                    <a:pt x="58" y="98"/>
                  </a:lnTo>
                  <a:lnTo>
                    <a:pt x="51" y="98"/>
                  </a:lnTo>
                  <a:lnTo>
                    <a:pt x="51" y="99"/>
                  </a:lnTo>
                  <a:lnTo>
                    <a:pt x="41" y="95"/>
                  </a:lnTo>
                  <a:lnTo>
                    <a:pt x="40" y="99"/>
                  </a:lnTo>
                  <a:lnTo>
                    <a:pt x="36" y="101"/>
                  </a:lnTo>
                  <a:lnTo>
                    <a:pt x="34" y="97"/>
                  </a:lnTo>
                  <a:lnTo>
                    <a:pt x="30" y="95"/>
                  </a:lnTo>
                  <a:lnTo>
                    <a:pt x="24" y="92"/>
                  </a:lnTo>
                  <a:lnTo>
                    <a:pt x="24" y="84"/>
                  </a:lnTo>
                  <a:lnTo>
                    <a:pt x="27" y="81"/>
                  </a:lnTo>
                  <a:lnTo>
                    <a:pt x="24" y="78"/>
                  </a:lnTo>
                  <a:lnTo>
                    <a:pt x="22" y="68"/>
                  </a:lnTo>
                  <a:lnTo>
                    <a:pt x="20" y="65"/>
                  </a:lnTo>
                  <a:lnTo>
                    <a:pt x="10" y="63"/>
                  </a:lnTo>
                  <a:lnTo>
                    <a:pt x="0" y="58"/>
                  </a:lnTo>
                  <a:lnTo>
                    <a:pt x="6" y="46"/>
                  </a:lnTo>
                  <a:lnTo>
                    <a:pt x="18" y="35"/>
                  </a:lnTo>
                  <a:lnTo>
                    <a:pt x="21" y="22"/>
                  </a:lnTo>
                  <a:lnTo>
                    <a:pt x="31" y="28"/>
                  </a:lnTo>
                  <a:lnTo>
                    <a:pt x="45" y="29"/>
                  </a:lnTo>
                  <a:lnTo>
                    <a:pt x="37" y="19"/>
                  </a:lnTo>
                  <a:lnTo>
                    <a:pt x="56" y="11"/>
                  </a:lnTo>
                  <a:lnTo>
                    <a:pt x="56" y="0"/>
                  </a:lnTo>
                  <a:lnTo>
                    <a:pt x="72" y="12"/>
                  </a:lnTo>
                  <a:lnTo>
                    <a:pt x="72" y="1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85" name="Freeform 186">
              <a:extLst>
                <a:ext uri="{FF2B5EF4-FFF2-40B4-BE49-F238E27FC236}">
                  <a16:creationId xmlns:a16="http://schemas.microsoft.com/office/drawing/2014/main" id="{EC059497-EBDF-4A62-88A7-E21AFD661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2415" y="5100293"/>
              <a:ext cx="260726" cy="286431"/>
            </a:xfrm>
            <a:custGeom>
              <a:avLst/>
              <a:gdLst>
                <a:gd name="T0" fmla="*/ 71 w 142"/>
                <a:gd name="T1" fmla="*/ 16 h 156"/>
                <a:gd name="T2" fmla="*/ 77 w 142"/>
                <a:gd name="T3" fmla="*/ 27 h 156"/>
                <a:gd name="T4" fmla="*/ 79 w 142"/>
                <a:gd name="T5" fmla="*/ 52 h 156"/>
                <a:gd name="T6" fmla="*/ 96 w 142"/>
                <a:gd name="T7" fmla="*/ 56 h 156"/>
                <a:gd name="T8" fmla="*/ 102 w 142"/>
                <a:gd name="T9" fmla="*/ 52 h 156"/>
                <a:gd name="T10" fmla="*/ 114 w 142"/>
                <a:gd name="T11" fmla="*/ 58 h 156"/>
                <a:gd name="T12" fmla="*/ 117 w 142"/>
                <a:gd name="T13" fmla="*/ 63 h 156"/>
                <a:gd name="T14" fmla="*/ 121 w 142"/>
                <a:gd name="T15" fmla="*/ 81 h 156"/>
                <a:gd name="T16" fmla="*/ 123 w 142"/>
                <a:gd name="T17" fmla="*/ 87 h 156"/>
                <a:gd name="T18" fmla="*/ 129 w 142"/>
                <a:gd name="T19" fmla="*/ 89 h 156"/>
                <a:gd name="T20" fmla="*/ 135 w 142"/>
                <a:gd name="T21" fmla="*/ 86 h 156"/>
                <a:gd name="T22" fmla="*/ 142 w 142"/>
                <a:gd name="T23" fmla="*/ 89 h 156"/>
                <a:gd name="T24" fmla="*/ 142 w 142"/>
                <a:gd name="T25" fmla="*/ 99 h 156"/>
                <a:gd name="T26" fmla="*/ 142 w 142"/>
                <a:gd name="T27" fmla="*/ 111 h 156"/>
                <a:gd name="T28" fmla="*/ 139 w 142"/>
                <a:gd name="T29" fmla="*/ 121 h 156"/>
                <a:gd name="T30" fmla="*/ 139 w 142"/>
                <a:gd name="T31" fmla="*/ 138 h 156"/>
                <a:gd name="T32" fmla="*/ 126 w 142"/>
                <a:gd name="T33" fmla="*/ 153 h 156"/>
                <a:gd name="T34" fmla="*/ 113 w 142"/>
                <a:gd name="T35" fmla="*/ 156 h 156"/>
                <a:gd name="T36" fmla="*/ 95 w 142"/>
                <a:gd name="T37" fmla="*/ 153 h 156"/>
                <a:gd name="T38" fmla="*/ 77 w 142"/>
                <a:gd name="T39" fmla="*/ 148 h 156"/>
                <a:gd name="T40" fmla="*/ 90 w 142"/>
                <a:gd name="T41" fmla="*/ 119 h 156"/>
                <a:gd name="T42" fmla="*/ 87 w 142"/>
                <a:gd name="T43" fmla="*/ 111 h 156"/>
                <a:gd name="T44" fmla="*/ 69 w 142"/>
                <a:gd name="T45" fmla="*/ 104 h 156"/>
                <a:gd name="T46" fmla="*/ 48 w 142"/>
                <a:gd name="T47" fmla="*/ 89 h 156"/>
                <a:gd name="T48" fmla="*/ 34 w 142"/>
                <a:gd name="T49" fmla="*/ 86 h 156"/>
                <a:gd name="T50" fmla="*/ 0 w 142"/>
                <a:gd name="T51" fmla="*/ 55 h 156"/>
                <a:gd name="T52" fmla="*/ 5 w 142"/>
                <a:gd name="T53" fmla="*/ 32 h 156"/>
                <a:gd name="T54" fmla="*/ 5 w 142"/>
                <a:gd name="T55" fmla="*/ 22 h 156"/>
                <a:gd name="T56" fmla="*/ 11 w 142"/>
                <a:gd name="T57" fmla="*/ 6 h 156"/>
                <a:gd name="T58" fmla="*/ 39 w 142"/>
                <a:gd name="T59" fmla="*/ 0 h 156"/>
                <a:gd name="T60" fmla="*/ 54 w 142"/>
                <a:gd name="T61" fmla="*/ 0 h 156"/>
                <a:gd name="T62" fmla="*/ 71 w 142"/>
                <a:gd name="T63" fmla="*/ 10 h 156"/>
                <a:gd name="T64" fmla="*/ 71 w 142"/>
                <a:gd name="T65" fmla="*/ 16 h 156"/>
                <a:gd name="T66" fmla="*/ 71 w 142"/>
                <a:gd name="T67" fmla="*/ 1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2" h="156">
                  <a:moveTo>
                    <a:pt x="71" y="16"/>
                  </a:moveTo>
                  <a:lnTo>
                    <a:pt x="77" y="27"/>
                  </a:lnTo>
                  <a:lnTo>
                    <a:pt x="79" y="52"/>
                  </a:lnTo>
                  <a:lnTo>
                    <a:pt x="96" y="56"/>
                  </a:lnTo>
                  <a:lnTo>
                    <a:pt x="102" y="52"/>
                  </a:lnTo>
                  <a:lnTo>
                    <a:pt x="114" y="58"/>
                  </a:lnTo>
                  <a:lnTo>
                    <a:pt x="117" y="63"/>
                  </a:lnTo>
                  <a:lnTo>
                    <a:pt x="121" y="81"/>
                  </a:lnTo>
                  <a:lnTo>
                    <a:pt x="123" y="87"/>
                  </a:lnTo>
                  <a:lnTo>
                    <a:pt x="129" y="89"/>
                  </a:lnTo>
                  <a:lnTo>
                    <a:pt x="135" y="86"/>
                  </a:lnTo>
                  <a:lnTo>
                    <a:pt x="142" y="89"/>
                  </a:lnTo>
                  <a:lnTo>
                    <a:pt x="142" y="99"/>
                  </a:lnTo>
                  <a:lnTo>
                    <a:pt x="142" y="111"/>
                  </a:lnTo>
                  <a:lnTo>
                    <a:pt x="139" y="121"/>
                  </a:lnTo>
                  <a:lnTo>
                    <a:pt x="139" y="138"/>
                  </a:lnTo>
                  <a:lnTo>
                    <a:pt x="126" y="153"/>
                  </a:lnTo>
                  <a:lnTo>
                    <a:pt x="113" y="156"/>
                  </a:lnTo>
                  <a:lnTo>
                    <a:pt x="95" y="153"/>
                  </a:lnTo>
                  <a:lnTo>
                    <a:pt x="77" y="148"/>
                  </a:lnTo>
                  <a:lnTo>
                    <a:pt x="90" y="119"/>
                  </a:lnTo>
                  <a:lnTo>
                    <a:pt x="87" y="111"/>
                  </a:lnTo>
                  <a:lnTo>
                    <a:pt x="69" y="104"/>
                  </a:lnTo>
                  <a:lnTo>
                    <a:pt x="48" y="89"/>
                  </a:lnTo>
                  <a:lnTo>
                    <a:pt x="34" y="86"/>
                  </a:lnTo>
                  <a:lnTo>
                    <a:pt x="0" y="55"/>
                  </a:lnTo>
                  <a:lnTo>
                    <a:pt x="5" y="32"/>
                  </a:lnTo>
                  <a:lnTo>
                    <a:pt x="5" y="22"/>
                  </a:lnTo>
                  <a:lnTo>
                    <a:pt x="11" y="6"/>
                  </a:lnTo>
                  <a:lnTo>
                    <a:pt x="39" y="0"/>
                  </a:lnTo>
                  <a:lnTo>
                    <a:pt x="54" y="0"/>
                  </a:lnTo>
                  <a:lnTo>
                    <a:pt x="71" y="10"/>
                  </a:lnTo>
                  <a:lnTo>
                    <a:pt x="71" y="16"/>
                  </a:lnTo>
                  <a:lnTo>
                    <a:pt x="71" y="1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86" name="Freeform 187">
              <a:extLst>
                <a:ext uri="{FF2B5EF4-FFF2-40B4-BE49-F238E27FC236}">
                  <a16:creationId xmlns:a16="http://schemas.microsoft.com/office/drawing/2014/main" id="{8659F777-A88F-4B77-A9D4-802C392447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1813" y="3288062"/>
              <a:ext cx="18362" cy="42229"/>
            </a:xfrm>
            <a:custGeom>
              <a:avLst/>
              <a:gdLst>
                <a:gd name="T0" fmla="*/ 9 w 10"/>
                <a:gd name="T1" fmla="*/ 3 h 23"/>
                <a:gd name="T2" fmla="*/ 10 w 10"/>
                <a:gd name="T3" fmla="*/ 14 h 23"/>
                <a:gd name="T4" fmla="*/ 8 w 10"/>
                <a:gd name="T5" fmla="*/ 20 h 23"/>
                <a:gd name="T6" fmla="*/ 0 w 10"/>
                <a:gd name="T7" fmla="*/ 23 h 23"/>
                <a:gd name="T8" fmla="*/ 1 w 10"/>
                <a:gd name="T9" fmla="*/ 17 h 23"/>
                <a:gd name="T10" fmla="*/ 5 w 10"/>
                <a:gd name="T11" fmla="*/ 15 h 23"/>
                <a:gd name="T12" fmla="*/ 0 w 10"/>
                <a:gd name="T13" fmla="*/ 13 h 23"/>
                <a:gd name="T14" fmla="*/ 3 w 10"/>
                <a:gd name="T15" fmla="*/ 0 h 23"/>
                <a:gd name="T16" fmla="*/ 9 w 10"/>
                <a:gd name="T17" fmla="*/ 3 h 23"/>
                <a:gd name="T18" fmla="*/ 9 w 10"/>
                <a:gd name="T1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23">
                  <a:moveTo>
                    <a:pt x="9" y="3"/>
                  </a:moveTo>
                  <a:lnTo>
                    <a:pt x="10" y="14"/>
                  </a:lnTo>
                  <a:lnTo>
                    <a:pt x="8" y="20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5" y="15"/>
                  </a:lnTo>
                  <a:lnTo>
                    <a:pt x="0" y="13"/>
                  </a:lnTo>
                  <a:lnTo>
                    <a:pt x="3" y="0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87" name="Freeform 188">
              <a:extLst>
                <a:ext uri="{FF2B5EF4-FFF2-40B4-BE49-F238E27FC236}">
                  <a16:creationId xmlns:a16="http://schemas.microsoft.com/office/drawing/2014/main" id="{6E2E7C89-101A-42D3-88FE-C004B54DE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3887" y="3513902"/>
              <a:ext cx="27541" cy="53247"/>
            </a:xfrm>
            <a:custGeom>
              <a:avLst/>
              <a:gdLst>
                <a:gd name="T0" fmla="*/ 12 w 15"/>
                <a:gd name="T1" fmla="*/ 28 h 29"/>
                <a:gd name="T2" fmla="*/ 8 w 15"/>
                <a:gd name="T3" fmla="*/ 29 h 29"/>
                <a:gd name="T4" fmla="*/ 3 w 15"/>
                <a:gd name="T5" fmla="*/ 25 h 29"/>
                <a:gd name="T6" fmla="*/ 0 w 15"/>
                <a:gd name="T7" fmla="*/ 11 h 29"/>
                <a:gd name="T8" fmla="*/ 3 w 15"/>
                <a:gd name="T9" fmla="*/ 2 h 29"/>
                <a:gd name="T10" fmla="*/ 8 w 15"/>
                <a:gd name="T11" fmla="*/ 0 h 29"/>
                <a:gd name="T12" fmla="*/ 14 w 15"/>
                <a:gd name="T13" fmla="*/ 5 h 29"/>
                <a:gd name="T14" fmla="*/ 15 w 15"/>
                <a:gd name="T15" fmla="*/ 17 h 29"/>
                <a:gd name="T16" fmla="*/ 12 w 15"/>
                <a:gd name="T17" fmla="*/ 28 h 29"/>
                <a:gd name="T18" fmla="*/ 12 w 15"/>
                <a:gd name="T19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29">
                  <a:moveTo>
                    <a:pt x="12" y="28"/>
                  </a:moveTo>
                  <a:lnTo>
                    <a:pt x="8" y="29"/>
                  </a:lnTo>
                  <a:lnTo>
                    <a:pt x="3" y="25"/>
                  </a:lnTo>
                  <a:lnTo>
                    <a:pt x="0" y="11"/>
                  </a:lnTo>
                  <a:lnTo>
                    <a:pt x="3" y="2"/>
                  </a:lnTo>
                  <a:lnTo>
                    <a:pt x="8" y="0"/>
                  </a:lnTo>
                  <a:lnTo>
                    <a:pt x="14" y="5"/>
                  </a:lnTo>
                  <a:lnTo>
                    <a:pt x="15" y="17"/>
                  </a:lnTo>
                  <a:lnTo>
                    <a:pt x="12" y="28"/>
                  </a:lnTo>
                  <a:lnTo>
                    <a:pt x="12" y="2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88" name="Freeform 189">
              <a:extLst>
                <a:ext uri="{FF2B5EF4-FFF2-40B4-BE49-F238E27FC236}">
                  <a16:creationId xmlns:a16="http://schemas.microsoft.com/office/drawing/2014/main" id="{98CD2CDB-A244-4E01-A9F7-5944DAC7D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9936" y="2744577"/>
              <a:ext cx="262562" cy="156067"/>
            </a:xfrm>
            <a:custGeom>
              <a:avLst/>
              <a:gdLst>
                <a:gd name="T0" fmla="*/ 90 w 143"/>
                <a:gd name="T1" fmla="*/ 0 h 85"/>
                <a:gd name="T2" fmla="*/ 95 w 143"/>
                <a:gd name="T3" fmla="*/ 2 h 85"/>
                <a:gd name="T4" fmla="*/ 100 w 143"/>
                <a:gd name="T5" fmla="*/ 7 h 85"/>
                <a:gd name="T6" fmla="*/ 106 w 143"/>
                <a:gd name="T7" fmla="*/ 16 h 85"/>
                <a:gd name="T8" fmla="*/ 116 w 143"/>
                <a:gd name="T9" fmla="*/ 27 h 85"/>
                <a:gd name="T10" fmla="*/ 118 w 143"/>
                <a:gd name="T11" fmla="*/ 35 h 85"/>
                <a:gd name="T12" fmla="*/ 117 w 143"/>
                <a:gd name="T13" fmla="*/ 43 h 85"/>
                <a:gd name="T14" fmla="*/ 121 w 143"/>
                <a:gd name="T15" fmla="*/ 51 h 85"/>
                <a:gd name="T16" fmla="*/ 128 w 143"/>
                <a:gd name="T17" fmla="*/ 55 h 85"/>
                <a:gd name="T18" fmla="*/ 135 w 143"/>
                <a:gd name="T19" fmla="*/ 52 h 85"/>
                <a:gd name="T20" fmla="*/ 142 w 143"/>
                <a:gd name="T21" fmla="*/ 55 h 85"/>
                <a:gd name="T22" fmla="*/ 143 w 143"/>
                <a:gd name="T23" fmla="*/ 60 h 85"/>
                <a:gd name="T24" fmla="*/ 136 w 143"/>
                <a:gd name="T25" fmla="*/ 64 h 85"/>
                <a:gd name="T26" fmla="*/ 132 w 143"/>
                <a:gd name="T27" fmla="*/ 62 h 85"/>
                <a:gd name="T28" fmla="*/ 130 w 143"/>
                <a:gd name="T29" fmla="*/ 85 h 85"/>
                <a:gd name="T30" fmla="*/ 121 w 143"/>
                <a:gd name="T31" fmla="*/ 83 h 85"/>
                <a:gd name="T32" fmla="*/ 109 w 143"/>
                <a:gd name="T33" fmla="*/ 76 h 85"/>
                <a:gd name="T34" fmla="*/ 92 w 143"/>
                <a:gd name="T35" fmla="*/ 80 h 85"/>
                <a:gd name="T36" fmla="*/ 85 w 143"/>
                <a:gd name="T37" fmla="*/ 85 h 85"/>
                <a:gd name="T38" fmla="*/ 63 w 143"/>
                <a:gd name="T39" fmla="*/ 84 h 85"/>
                <a:gd name="T40" fmla="*/ 51 w 143"/>
                <a:gd name="T41" fmla="*/ 82 h 85"/>
                <a:gd name="T42" fmla="*/ 45 w 143"/>
                <a:gd name="T43" fmla="*/ 82 h 85"/>
                <a:gd name="T44" fmla="*/ 40 w 143"/>
                <a:gd name="T45" fmla="*/ 75 h 85"/>
                <a:gd name="T46" fmla="*/ 37 w 143"/>
                <a:gd name="T47" fmla="*/ 71 h 85"/>
                <a:gd name="T48" fmla="*/ 40 w 143"/>
                <a:gd name="T49" fmla="*/ 68 h 85"/>
                <a:gd name="T50" fmla="*/ 36 w 143"/>
                <a:gd name="T51" fmla="*/ 66 h 85"/>
                <a:gd name="T52" fmla="*/ 32 w 143"/>
                <a:gd name="T53" fmla="*/ 70 h 85"/>
                <a:gd name="T54" fmla="*/ 22 w 143"/>
                <a:gd name="T55" fmla="*/ 65 h 85"/>
                <a:gd name="T56" fmla="*/ 21 w 143"/>
                <a:gd name="T57" fmla="*/ 57 h 85"/>
                <a:gd name="T58" fmla="*/ 11 w 143"/>
                <a:gd name="T59" fmla="*/ 53 h 85"/>
                <a:gd name="T60" fmla="*/ 9 w 143"/>
                <a:gd name="T61" fmla="*/ 47 h 85"/>
                <a:gd name="T62" fmla="*/ 0 w 143"/>
                <a:gd name="T63" fmla="*/ 39 h 85"/>
                <a:gd name="T64" fmla="*/ 11 w 143"/>
                <a:gd name="T65" fmla="*/ 36 h 85"/>
                <a:gd name="T66" fmla="*/ 19 w 143"/>
                <a:gd name="T67" fmla="*/ 23 h 85"/>
                <a:gd name="T68" fmla="*/ 24 w 143"/>
                <a:gd name="T69" fmla="*/ 10 h 85"/>
                <a:gd name="T70" fmla="*/ 33 w 143"/>
                <a:gd name="T71" fmla="*/ 7 h 85"/>
                <a:gd name="T72" fmla="*/ 39 w 143"/>
                <a:gd name="T73" fmla="*/ 3 h 85"/>
                <a:gd name="T74" fmla="*/ 49 w 143"/>
                <a:gd name="T75" fmla="*/ 5 h 85"/>
                <a:gd name="T76" fmla="*/ 58 w 143"/>
                <a:gd name="T77" fmla="*/ 5 h 85"/>
                <a:gd name="T78" fmla="*/ 65 w 143"/>
                <a:gd name="T79" fmla="*/ 10 h 85"/>
                <a:gd name="T80" fmla="*/ 70 w 143"/>
                <a:gd name="T81" fmla="*/ 7 h 85"/>
                <a:gd name="T82" fmla="*/ 81 w 143"/>
                <a:gd name="T83" fmla="*/ 5 h 85"/>
                <a:gd name="T84" fmla="*/ 83 w 143"/>
                <a:gd name="T85" fmla="*/ 0 h 85"/>
                <a:gd name="T86" fmla="*/ 90 w 143"/>
                <a:gd name="T87" fmla="*/ 0 h 85"/>
                <a:gd name="T88" fmla="*/ 90 w 143"/>
                <a:gd name="T8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" h="85">
                  <a:moveTo>
                    <a:pt x="90" y="0"/>
                  </a:moveTo>
                  <a:lnTo>
                    <a:pt x="95" y="2"/>
                  </a:lnTo>
                  <a:lnTo>
                    <a:pt x="100" y="7"/>
                  </a:lnTo>
                  <a:lnTo>
                    <a:pt x="106" y="16"/>
                  </a:lnTo>
                  <a:lnTo>
                    <a:pt x="116" y="27"/>
                  </a:lnTo>
                  <a:lnTo>
                    <a:pt x="118" y="35"/>
                  </a:lnTo>
                  <a:lnTo>
                    <a:pt x="117" y="43"/>
                  </a:lnTo>
                  <a:lnTo>
                    <a:pt x="121" y="51"/>
                  </a:lnTo>
                  <a:lnTo>
                    <a:pt x="128" y="55"/>
                  </a:lnTo>
                  <a:lnTo>
                    <a:pt x="135" y="52"/>
                  </a:lnTo>
                  <a:lnTo>
                    <a:pt x="142" y="55"/>
                  </a:lnTo>
                  <a:lnTo>
                    <a:pt x="143" y="60"/>
                  </a:lnTo>
                  <a:lnTo>
                    <a:pt x="136" y="64"/>
                  </a:lnTo>
                  <a:lnTo>
                    <a:pt x="132" y="62"/>
                  </a:lnTo>
                  <a:lnTo>
                    <a:pt x="130" y="85"/>
                  </a:lnTo>
                  <a:lnTo>
                    <a:pt x="121" y="83"/>
                  </a:lnTo>
                  <a:lnTo>
                    <a:pt x="109" y="76"/>
                  </a:lnTo>
                  <a:lnTo>
                    <a:pt x="92" y="80"/>
                  </a:lnTo>
                  <a:lnTo>
                    <a:pt x="85" y="85"/>
                  </a:lnTo>
                  <a:lnTo>
                    <a:pt x="63" y="84"/>
                  </a:lnTo>
                  <a:lnTo>
                    <a:pt x="51" y="82"/>
                  </a:lnTo>
                  <a:lnTo>
                    <a:pt x="45" y="82"/>
                  </a:lnTo>
                  <a:lnTo>
                    <a:pt x="40" y="75"/>
                  </a:lnTo>
                  <a:lnTo>
                    <a:pt x="37" y="71"/>
                  </a:lnTo>
                  <a:lnTo>
                    <a:pt x="40" y="68"/>
                  </a:lnTo>
                  <a:lnTo>
                    <a:pt x="36" y="66"/>
                  </a:lnTo>
                  <a:lnTo>
                    <a:pt x="32" y="70"/>
                  </a:lnTo>
                  <a:lnTo>
                    <a:pt x="22" y="65"/>
                  </a:lnTo>
                  <a:lnTo>
                    <a:pt x="21" y="57"/>
                  </a:lnTo>
                  <a:lnTo>
                    <a:pt x="11" y="53"/>
                  </a:lnTo>
                  <a:lnTo>
                    <a:pt x="9" y="47"/>
                  </a:lnTo>
                  <a:lnTo>
                    <a:pt x="0" y="39"/>
                  </a:lnTo>
                  <a:lnTo>
                    <a:pt x="11" y="36"/>
                  </a:lnTo>
                  <a:lnTo>
                    <a:pt x="19" y="23"/>
                  </a:lnTo>
                  <a:lnTo>
                    <a:pt x="24" y="10"/>
                  </a:lnTo>
                  <a:lnTo>
                    <a:pt x="33" y="7"/>
                  </a:lnTo>
                  <a:lnTo>
                    <a:pt x="39" y="3"/>
                  </a:lnTo>
                  <a:lnTo>
                    <a:pt x="49" y="5"/>
                  </a:lnTo>
                  <a:lnTo>
                    <a:pt x="58" y="5"/>
                  </a:lnTo>
                  <a:lnTo>
                    <a:pt x="65" y="10"/>
                  </a:lnTo>
                  <a:lnTo>
                    <a:pt x="70" y="7"/>
                  </a:lnTo>
                  <a:lnTo>
                    <a:pt x="81" y="5"/>
                  </a:lnTo>
                  <a:lnTo>
                    <a:pt x="83" y="0"/>
                  </a:lnTo>
                  <a:lnTo>
                    <a:pt x="90" y="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89" name="Freeform 190">
              <a:extLst>
                <a:ext uri="{FF2B5EF4-FFF2-40B4-BE49-F238E27FC236}">
                  <a16:creationId xmlns:a16="http://schemas.microsoft.com/office/drawing/2014/main" id="{60E2DC14-A36F-4319-8B24-0E48DF128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7779" y="4463167"/>
              <a:ext cx="56918" cy="62428"/>
            </a:xfrm>
            <a:custGeom>
              <a:avLst/>
              <a:gdLst>
                <a:gd name="T0" fmla="*/ 24 w 31"/>
                <a:gd name="T1" fmla="*/ 0 h 34"/>
                <a:gd name="T2" fmla="*/ 31 w 31"/>
                <a:gd name="T3" fmla="*/ 11 h 34"/>
                <a:gd name="T4" fmla="*/ 30 w 31"/>
                <a:gd name="T5" fmla="*/ 22 h 34"/>
                <a:gd name="T6" fmla="*/ 25 w 31"/>
                <a:gd name="T7" fmla="*/ 25 h 34"/>
                <a:gd name="T8" fmla="*/ 16 w 31"/>
                <a:gd name="T9" fmla="*/ 24 h 34"/>
                <a:gd name="T10" fmla="*/ 11 w 31"/>
                <a:gd name="T11" fmla="*/ 34 h 34"/>
                <a:gd name="T12" fmla="*/ 0 w 31"/>
                <a:gd name="T13" fmla="*/ 33 h 34"/>
                <a:gd name="T14" fmla="*/ 2 w 31"/>
                <a:gd name="T15" fmla="*/ 22 h 34"/>
                <a:gd name="T16" fmla="*/ 5 w 31"/>
                <a:gd name="T17" fmla="*/ 21 h 34"/>
                <a:gd name="T18" fmla="*/ 5 w 31"/>
                <a:gd name="T19" fmla="*/ 10 h 34"/>
                <a:gd name="T20" fmla="*/ 10 w 31"/>
                <a:gd name="T21" fmla="*/ 5 h 34"/>
                <a:gd name="T22" fmla="*/ 14 w 31"/>
                <a:gd name="T23" fmla="*/ 6 h 34"/>
                <a:gd name="T24" fmla="*/ 24 w 31"/>
                <a:gd name="T25" fmla="*/ 0 h 34"/>
                <a:gd name="T26" fmla="*/ 24 w 31"/>
                <a:gd name="T2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34">
                  <a:moveTo>
                    <a:pt x="24" y="0"/>
                  </a:moveTo>
                  <a:lnTo>
                    <a:pt x="31" y="11"/>
                  </a:lnTo>
                  <a:lnTo>
                    <a:pt x="30" y="22"/>
                  </a:lnTo>
                  <a:lnTo>
                    <a:pt x="25" y="25"/>
                  </a:lnTo>
                  <a:lnTo>
                    <a:pt x="16" y="24"/>
                  </a:lnTo>
                  <a:lnTo>
                    <a:pt x="11" y="34"/>
                  </a:lnTo>
                  <a:lnTo>
                    <a:pt x="0" y="33"/>
                  </a:lnTo>
                  <a:lnTo>
                    <a:pt x="2" y="22"/>
                  </a:lnTo>
                  <a:lnTo>
                    <a:pt x="5" y="21"/>
                  </a:lnTo>
                  <a:lnTo>
                    <a:pt x="5" y="10"/>
                  </a:lnTo>
                  <a:lnTo>
                    <a:pt x="10" y="5"/>
                  </a:lnTo>
                  <a:lnTo>
                    <a:pt x="14" y="6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90" name="Freeform 191">
              <a:extLst>
                <a:ext uri="{FF2B5EF4-FFF2-40B4-BE49-F238E27FC236}">
                  <a16:creationId xmlns:a16="http://schemas.microsoft.com/office/drawing/2014/main" id="{7F14F4EC-CE3C-4CAF-B86B-A90289D89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7653" y="3458821"/>
              <a:ext cx="258889" cy="233184"/>
            </a:xfrm>
            <a:custGeom>
              <a:avLst/>
              <a:gdLst>
                <a:gd name="T0" fmla="*/ 141 w 141"/>
                <a:gd name="T1" fmla="*/ 0 h 127"/>
                <a:gd name="T2" fmla="*/ 140 w 141"/>
                <a:gd name="T3" fmla="*/ 1 h 127"/>
                <a:gd name="T4" fmla="*/ 140 w 141"/>
                <a:gd name="T5" fmla="*/ 5 h 127"/>
                <a:gd name="T6" fmla="*/ 140 w 141"/>
                <a:gd name="T7" fmla="*/ 34 h 127"/>
                <a:gd name="T8" fmla="*/ 86 w 141"/>
                <a:gd name="T9" fmla="*/ 32 h 127"/>
                <a:gd name="T10" fmla="*/ 86 w 141"/>
                <a:gd name="T11" fmla="*/ 81 h 127"/>
                <a:gd name="T12" fmla="*/ 70 w 141"/>
                <a:gd name="T13" fmla="*/ 83 h 127"/>
                <a:gd name="T14" fmla="*/ 66 w 141"/>
                <a:gd name="T15" fmla="*/ 92 h 127"/>
                <a:gd name="T16" fmla="*/ 69 w 141"/>
                <a:gd name="T17" fmla="*/ 121 h 127"/>
                <a:gd name="T18" fmla="*/ 4 w 141"/>
                <a:gd name="T19" fmla="*/ 121 h 127"/>
                <a:gd name="T20" fmla="*/ 0 w 141"/>
                <a:gd name="T21" fmla="*/ 127 h 127"/>
                <a:gd name="T22" fmla="*/ 1 w 141"/>
                <a:gd name="T23" fmla="*/ 118 h 127"/>
                <a:gd name="T24" fmla="*/ 2 w 141"/>
                <a:gd name="T25" fmla="*/ 118 h 127"/>
                <a:gd name="T26" fmla="*/ 39 w 141"/>
                <a:gd name="T27" fmla="*/ 117 h 127"/>
                <a:gd name="T28" fmla="*/ 40 w 141"/>
                <a:gd name="T29" fmla="*/ 110 h 127"/>
                <a:gd name="T30" fmla="*/ 48 w 141"/>
                <a:gd name="T31" fmla="*/ 101 h 127"/>
                <a:gd name="T32" fmla="*/ 54 w 141"/>
                <a:gd name="T33" fmla="*/ 75 h 127"/>
                <a:gd name="T34" fmla="*/ 77 w 141"/>
                <a:gd name="T35" fmla="*/ 55 h 127"/>
                <a:gd name="T36" fmla="*/ 85 w 141"/>
                <a:gd name="T37" fmla="*/ 31 h 127"/>
                <a:gd name="T38" fmla="*/ 91 w 141"/>
                <a:gd name="T39" fmla="*/ 30 h 127"/>
                <a:gd name="T40" fmla="*/ 96 w 141"/>
                <a:gd name="T41" fmla="*/ 15 h 127"/>
                <a:gd name="T42" fmla="*/ 110 w 141"/>
                <a:gd name="T43" fmla="*/ 12 h 127"/>
                <a:gd name="T44" fmla="*/ 116 w 141"/>
                <a:gd name="T45" fmla="*/ 15 h 127"/>
                <a:gd name="T46" fmla="*/ 123 w 141"/>
                <a:gd name="T47" fmla="*/ 15 h 127"/>
                <a:gd name="T48" fmla="*/ 128 w 141"/>
                <a:gd name="T49" fmla="*/ 11 h 127"/>
                <a:gd name="T50" fmla="*/ 138 w 141"/>
                <a:gd name="T51" fmla="*/ 10 h 127"/>
                <a:gd name="T52" fmla="*/ 138 w 141"/>
                <a:gd name="T53" fmla="*/ 0 h 127"/>
                <a:gd name="T54" fmla="*/ 141 w 141"/>
                <a:gd name="T55" fmla="*/ 0 h 127"/>
                <a:gd name="T56" fmla="*/ 141 w 141"/>
                <a:gd name="T5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1" h="127">
                  <a:moveTo>
                    <a:pt x="141" y="0"/>
                  </a:moveTo>
                  <a:lnTo>
                    <a:pt x="140" y="1"/>
                  </a:lnTo>
                  <a:lnTo>
                    <a:pt x="140" y="5"/>
                  </a:lnTo>
                  <a:lnTo>
                    <a:pt x="140" y="34"/>
                  </a:lnTo>
                  <a:lnTo>
                    <a:pt x="86" y="32"/>
                  </a:lnTo>
                  <a:lnTo>
                    <a:pt x="86" y="81"/>
                  </a:lnTo>
                  <a:lnTo>
                    <a:pt x="70" y="83"/>
                  </a:lnTo>
                  <a:lnTo>
                    <a:pt x="66" y="92"/>
                  </a:lnTo>
                  <a:lnTo>
                    <a:pt x="69" y="121"/>
                  </a:lnTo>
                  <a:lnTo>
                    <a:pt x="4" y="121"/>
                  </a:lnTo>
                  <a:lnTo>
                    <a:pt x="0" y="127"/>
                  </a:lnTo>
                  <a:lnTo>
                    <a:pt x="1" y="118"/>
                  </a:lnTo>
                  <a:lnTo>
                    <a:pt x="2" y="118"/>
                  </a:lnTo>
                  <a:lnTo>
                    <a:pt x="39" y="117"/>
                  </a:lnTo>
                  <a:lnTo>
                    <a:pt x="40" y="110"/>
                  </a:lnTo>
                  <a:lnTo>
                    <a:pt x="48" y="101"/>
                  </a:lnTo>
                  <a:lnTo>
                    <a:pt x="54" y="75"/>
                  </a:lnTo>
                  <a:lnTo>
                    <a:pt x="77" y="55"/>
                  </a:lnTo>
                  <a:lnTo>
                    <a:pt x="85" y="31"/>
                  </a:lnTo>
                  <a:lnTo>
                    <a:pt x="91" y="30"/>
                  </a:lnTo>
                  <a:lnTo>
                    <a:pt x="96" y="15"/>
                  </a:lnTo>
                  <a:lnTo>
                    <a:pt x="110" y="12"/>
                  </a:lnTo>
                  <a:lnTo>
                    <a:pt x="116" y="15"/>
                  </a:lnTo>
                  <a:lnTo>
                    <a:pt x="123" y="15"/>
                  </a:lnTo>
                  <a:lnTo>
                    <a:pt x="128" y="11"/>
                  </a:lnTo>
                  <a:lnTo>
                    <a:pt x="138" y="10"/>
                  </a:lnTo>
                  <a:lnTo>
                    <a:pt x="138" y="0"/>
                  </a:lnTo>
                  <a:lnTo>
                    <a:pt x="141" y="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91" name="Freeform 192">
              <a:extLst>
                <a:ext uri="{FF2B5EF4-FFF2-40B4-BE49-F238E27FC236}">
                  <a16:creationId xmlns:a16="http://schemas.microsoft.com/office/drawing/2014/main" id="{BFB85C3E-3811-4614-95E8-7372930A64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5485" y="3300916"/>
              <a:ext cx="648143" cy="552665"/>
            </a:xfrm>
            <a:custGeom>
              <a:avLst/>
              <a:gdLst>
                <a:gd name="T0" fmla="*/ 206 w 353"/>
                <a:gd name="T1" fmla="*/ 60 h 301"/>
                <a:gd name="T2" fmla="*/ 222 w 353"/>
                <a:gd name="T3" fmla="*/ 69 h 301"/>
                <a:gd name="T4" fmla="*/ 239 w 353"/>
                <a:gd name="T5" fmla="*/ 90 h 301"/>
                <a:gd name="T6" fmla="*/ 255 w 353"/>
                <a:gd name="T7" fmla="*/ 104 h 301"/>
                <a:gd name="T8" fmla="*/ 255 w 353"/>
                <a:gd name="T9" fmla="*/ 118 h 301"/>
                <a:gd name="T10" fmla="*/ 263 w 353"/>
                <a:gd name="T11" fmla="*/ 130 h 301"/>
                <a:gd name="T12" fmla="*/ 269 w 353"/>
                <a:gd name="T13" fmla="*/ 141 h 301"/>
                <a:gd name="T14" fmla="*/ 278 w 353"/>
                <a:gd name="T15" fmla="*/ 144 h 301"/>
                <a:gd name="T16" fmla="*/ 283 w 353"/>
                <a:gd name="T17" fmla="*/ 155 h 301"/>
                <a:gd name="T18" fmla="*/ 341 w 353"/>
                <a:gd name="T19" fmla="*/ 184 h 301"/>
                <a:gd name="T20" fmla="*/ 353 w 353"/>
                <a:gd name="T21" fmla="*/ 193 h 301"/>
                <a:gd name="T22" fmla="*/ 298 w 353"/>
                <a:gd name="T23" fmla="*/ 250 h 301"/>
                <a:gd name="T24" fmla="*/ 235 w 353"/>
                <a:gd name="T25" fmla="*/ 267 h 301"/>
                <a:gd name="T26" fmla="*/ 218 w 353"/>
                <a:gd name="T27" fmla="*/ 290 h 301"/>
                <a:gd name="T28" fmla="*/ 206 w 353"/>
                <a:gd name="T29" fmla="*/ 284 h 301"/>
                <a:gd name="T30" fmla="*/ 187 w 353"/>
                <a:gd name="T31" fmla="*/ 281 h 301"/>
                <a:gd name="T32" fmla="*/ 164 w 353"/>
                <a:gd name="T33" fmla="*/ 282 h 301"/>
                <a:gd name="T34" fmla="*/ 152 w 353"/>
                <a:gd name="T35" fmla="*/ 287 h 301"/>
                <a:gd name="T36" fmla="*/ 148 w 353"/>
                <a:gd name="T37" fmla="*/ 301 h 301"/>
                <a:gd name="T38" fmla="*/ 140 w 353"/>
                <a:gd name="T39" fmla="*/ 287 h 301"/>
                <a:gd name="T40" fmla="*/ 129 w 353"/>
                <a:gd name="T41" fmla="*/ 273 h 301"/>
                <a:gd name="T42" fmla="*/ 114 w 353"/>
                <a:gd name="T43" fmla="*/ 241 h 301"/>
                <a:gd name="T44" fmla="*/ 95 w 353"/>
                <a:gd name="T45" fmla="*/ 225 h 301"/>
                <a:gd name="T46" fmla="*/ 80 w 353"/>
                <a:gd name="T47" fmla="*/ 194 h 301"/>
                <a:gd name="T48" fmla="*/ 69 w 353"/>
                <a:gd name="T49" fmla="*/ 161 h 301"/>
                <a:gd name="T50" fmla="*/ 52 w 353"/>
                <a:gd name="T51" fmla="*/ 150 h 301"/>
                <a:gd name="T52" fmla="*/ 46 w 353"/>
                <a:gd name="T53" fmla="*/ 135 h 301"/>
                <a:gd name="T54" fmla="*/ 35 w 353"/>
                <a:gd name="T55" fmla="*/ 121 h 301"/>
                <a:gd name="T56" fmla="*/ 17 w 353"/>
                <a:gd name="T57" fmla="*/ 91 h 301"/>
                <a:gd name="T58" fmla="*/ 0 w 353"/>
                <a:gd name="T59" fmla="*/ 79 h 301"/>
                <a:gd name="T60" fmla="*/ 1 w 353"/>
                <a:gd name="T61" fmla="*/ 61 h 301"/>
                <a:gd name="T62" fmla="*/ 21 w 353"/>
                <a:gd name="T63" fmla="*/ 57 h 301"/>
                <a:gd name="T64" fmla="*/ 31 w 353"/>
                <a:gd name="T65" fmla="*/ 44 h 301"/>
                <a:gd name="T66" fmla="*/ 45 w 353"/>
                <a:gd name="T67" fmla="*/ 35 h 301"/>
                <a:gd name="T68" fmla="*/ 32 w 353"/>
                <a:gd name="T69" fmla="*/ 13 h 301"/>
                <a:gd name="T70" fmla="*/ 65 w 353"/>
                <a:gd name="T71" fmla="*/ 0 h 301"/>
                <a:gd name="T72" fmla="*/ 111 w 353"/>
                <a:gd name="T73" fmla="*/ 19 h 301"/>
                <a:gd name="T74" fmla="*/ 191 w 353"/>
                <a:gd name="T75" fmla="*/ 59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53" h="301">
                  <a:moveTo>
                    <a:pt x="191" y="59"/>
                  </a:moveTo>
                  <a:lnTo>
                    <a:pt x="206" y="60"/>
                  </a:lnTo>
                  <a:lnTo>
                    <a:pt x="211" y="70"/>
                  </a:lnTo>
                  <a:lnTo>
                    <a:pt x="222" y="69"/>
                  </a:lnTo>
                  <a:lnTo>
                    <a:pt x="230" y="85"/>
                  </a:lnTo>
                  <a:lnTo>
                    <a:pt x="239" y="90"/>
                  </a:lnTo>
                  <a:lnTo>
                    <a:pt x="243" y="96"/>
                  </a:lnTo>
                  <a:lnTo>
                    <a:pt x="255" y="104"/>
                  </a:lnTo>
                  <a:lnTo>
                    <a:pt x="256" y="112"/>
                  </a:lnTo>
                  <a:lnTo>
                    <a:pt x="255" y="118"/>
                  </a:lnTo>
                  <a:lnTo>
                    <a:pt x="258" y="125"/>
                  </a:lnTo>
                  <a:lnTo>
                    <a:pt x="263" y="130"/>
                  </a:lnTo>
                  <a:lnTo>
                    <a:pt x="266" y="136"/>
                  </a:lnTo>
                  <a:lnTo>
                    <a:pt x="269" y="141"/>
                  </a:lnTo>
                  <a:lnTo>
                    <a:pt x="274" y="145"/>
                  </a:lnTo>
                  <a:lnTo>
                    <a:pt x="278" y="144"/>
                  </a:lnTo>
                  <a:lnTo>
                    <a:pt x="283" y="151"/>
                  </a:lnTo>
                  <a:lnTo>
                    <a:pt x="283" y="155"/>
                  </a:lnTo>
                  <a:lnTo>
                    <a:pt x="292" y="175"/>
                  </a:lnTo>
                  <a:lnTo>
                    <a:pt x="341" y="184"/>
                  </a:lnTo>
                  <a:lnTo>
                    <a:pt x="344" y="180"/>
                  </a:lnTo>
                  <a:lnTo>
                    <a:pt x="353" y="193"/>
                  </a:lnTo>
                  <a:lnTo>
                    <a:pt x="346" y="232"/>
                  </a:lnTo>
                  <a:lnTo>
                    <a:pt x="298" y="250"/>
                  </a:lnTo>
                  <a:lnTo>
                    <a:pt x="250" y="258"/>
                  </a:lnTo>
                  <a:lnTo>
                    <a:pt x="235" y="267"/>
                  </a:lnTo>
                  <a:lnTo>
                    <a:pt x="225" y="287"/>
                  </a:lnTo>
                  <a:lnTo>
                    <a:pt x="218" y="290"/>
                  </a:lnTo>
                  <a:lnTo>
                    <a:pt x="213" y="284"/>
                  </a:lnTo>
                  <a:lnTo>
                    <a:pt x="206" y="284"/>
                  </a:lnTo>
                  <a:lnTo>
                    <a:pt x="190" y="282"/>
                  </a:lnTo>
                  <a:lnTo>
                    <a:pt x="187" y="281"/>
                  </a:lnTo>
                  <a:lnTo>
                    <a:pt x="168" y="281"/>
                  </a:lnTo>
                  <a:lnTo>
                    <a:pt x="164" y="282"/>
                  </a:lnTo>
                  <a:lnTo>
                    <a:pt x="157" y="278"/>
                  </a:lnTo>
                  <a:lnTo>
                    <a:pt x="152" y="287"/>
                  </a:lnTo>
                  <a:lnTo>
                    <a:pt x="155" y="295"/>
                  </a:lnTo>
                  <a:lnTo>
                    <a:pt x="148" y="301"/>
                  </a:lnTo>
                  <a:lnTo>
                    <a:pt x="145" y="293"/>
                  </a:lnTo>
                  <a:lnTo>
                    <a:pt x="140" y="287"/>
                  </a:lnTo>
                  <a:lnTo>
                    <a:pt x="138" y="279"/>
                  </a:lnTo>
                  <a:lnTo>
                    <a:pt x="129" y="273"/>
                  </a:lnTo>
                  <a:lnTo>
                    <a:pt x="120" y="257"/>
                  </a:lnTo>
                  <a:lnTo>
                    <a:pt x="114" y="241"/>
                  </a:lnTo>
                  <a:lnTo>
                    <a:pt x="102" y="228"/>
                  </a:lnTo>
                  <a:lnTo>
                    <a:pt x="95" y="225"/>
                  </a:lnTo>
                  <a:lnTo>
                    <a:pt x="82" y="207"/>
                  </a:lnTo>
                  <a:lnTo>
                    <a:pt x="80" y="194"/>
                  </a:lnTo>
                  <a:lnTo>
                    <a:pt x="80" y="183"/>
                  </a:lnTo>
                  <a:lnTo>
                    <a:pt x="69" y="161"/>
                  </a:lnTo>
                  <a:lnTo>
                    <a:pt x="61" y="154"/>
                  </a:lnTo>
                  <a:lnTo>
                    <a:pt x="52" y="150"/>
                  </a:lnTo>
                  <a:lnTo>
                    <a:pt x="46" y="139"/>
                  </a:lnTo>
                  <a:lnTo>
                    <a:pt x="46" y="135"/>
                  </a:lnTo>
                  <a:lnTo>
                    <a:pt x="41" y="125"/>
                  </a:lnTo>
                  <a:lnTo>
                    <a:pt x="35" y="121"/>
                  </a:lnTo>
                  <a:lnTo>
                    <a:pt x="28" y="107"/>
                  </a:lnTo>
                  <a:lnTo>
                    <a:pt x="17" y="91"/>
                  </a:lnTo>
                  <a:lnTo>
                    <a:pt x="8" y="79"/>
                  </a:lnTo>
                  <a:lnTo>
                    <a:pt x="0" y="79"/>
                  </a:lnTo>
                  <a:lnTo>
                    <a:pt x="1" y="68"/>
                  </a:lnTo>
                  <a:lnTo>
                    <a:pt x="1" y="61"/>
                  </a:lnTo>
                  <a:lnTo>
                    <a:pt x="3" y="53"/>
                  </a:lnTo>
                  <a:lnTo>
                    <a:pt x="21" y="57"/>
                  </a:lnTo>
                  <a:lnTo>
                    <a:pt x="27" y="51"/>
                  </a:lnTo>
                  <a:lnTo>
                    <a:pt x="31" y="44"/>
                  </a:lnTo>
                  <a:lnTo>
                    <a:pt x="43" y="41"/>
                  </a:lnTo>
                  <a:lnTo>
                    <a:pt x="45" y="35"/>
                  </a:lnTo>
                  <a:lnTo>
                    <a:pt x="50" y="32"/>
                  </a:lnTo>
                  <a:lnTo>
                    <a:pt x="32" y="13"/>
                  </a:lnTo>
                  <a:lnTo>
                    <a:pt x="63" y="3"/>
                  </a:lnTo>
                  <a:lnTo>
                    <a:pt x="65" y="0"/>
                  </a:lnTo>
                  <a:lnTo>
                    <a:pt x="86" y="5"/>
                  </a:lnTo>
                  <a:lnTo>
                    <a:pt x="111" y="19"/>
                  </a:lnTo>
                  <a:lnTo>
                    <a:pt x="161" y="57"/>
                  </a:lnTo>
                  <a:lnTo>
                    <a:pt x="191" y="59"/>
                  </a:lnTo>
                  <a:lnTo>
                    <a:pt x="191" y="5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92" name="Freeform 193">
              <a:extLst>
                <a:ext uri="{FF2B5EF4-FFF2-40B4-BE49-F238E27FC236}">
                  <a16:creationId xmlns:a16="http://schemas.microsoft.com/office/drawing/2014/main" id="{6349343D-97A3-48BA-9C28-21FB9D7E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5610" y="3655282"/>
              <a:ext cx="495747" cy="468205"/>
            </a:xfrm>
            <a:custGeom>
              <a:avLst/>
              <a:gdLst>
                <a:gd name="T0" fmla="*/ 238 w 270"/>
                <a:gd name="T1" fmla="*/ 161 h 255"/>
                <a:gd name="T2" fmla="*/ 223 w 270"/>
                <a:gd name="T3" fmla="*/ 189 h 255"/>
                <a:gd name="T4" fmla="*/ 214 w 270"/>
                <a:gd name="T5" fmla="*/ 211 h 255"/>
                <a:gd name="T6" fmla="*/ 202 w 270"/>
                <a:gd name="T7" fmla="*/ 237 h 255"/>
                <a:gd name="T8" fmla="*/ 200 w 270"/>
                <a:gd name="T9" fmla="*/ 239 h 255"/>
                <a:gd name="T10" fmla="*/ 197 w 270"/>
                <a:gd name="T11" fmla="*/ 222 h 255"/>
                <a:gd name="T12" fmla="*/ 186 w 270"/>
                <a:gd name="T13" fmla="*/ 202 h 255"/>
                <a:gd name="T14" fmla="*/ 180 w 270"/>
                <a:gd name="T15" fmla="*/ 186 h 255"/>
                <a:gd name="T16" fmla="*/ 169 w 270"/>
                <a:gd name="T17" fmla="*/ 191 h 255"/>
                <a:gd name="T18" fmla="*/ 175 w 270"/>
                <a:gd name="T19" fmla="*/ 208 h 255"/>
                <a:gd name="T20" fmla="*/ 158 w 270"/>
                <a:gd name="T21" fmla="*/ 232 h 255"/>
                <a:gd name="T22" fmla="*/ 135 w 270"/>
                <a:gd name="T23" fmla="*/ 223 h 255"/>
                <a:gd name="T24" fmla="*/ 128 w 270"/>
                <a:gd name="T25" fmla="*/ 233 h 255"/>
                <a:gd name="T26" fmla="*/ 119 w 270"/>
                <a:gd name="T27" fmla="*/ 240 h 255"/>
                <a:gd name="T28" fmla="*/ 100 w 270"/>
                <a:gd name="T29" fmla="*/ 237 h 255"/>
                <a:gd name="T30" fmla="*/ 82 w 270"/>
                <a:gd name="T31" fmla="*/ 239 h 255"/>
                <a:gd name="T32" fmla="*/ 69 w 270"/>
                <a:gd name="T33" fmla="*/ 226 h 255"/>
                <a:gd name="T34" fmla="*/ 53 w 270"/>
                <a:gd name="T35" fmla="*/ 224 h 255"/>
                <a:gd name="T36" fmla="*/ 45 w 270"/>
                <a:gd name="T37" fmla="*/ 249 h 255"/>
                <a:gd name="T38" fmla="*/ 34 w 270"/>
                <a:gd name="T39" fmla="*/ 255 h 255"/>
                <a:gd name="T40" fmla="*/ 27 w 270"/>
                <a:gd name="T41" fmla="*/ 248 h 255"/>
                <a:gd name="T42" fmla="*/ 28 w 270"/>
                <a:gd name="T43" fmla="*/ 235 h 255"/>
                <a:gd name="T44" fmla="*/ 18 w 270"/>
                <a:gd name="T45" fmla="*/ 215 h 255"/>
                <a:gd name="T46" fmla="*/ 16 w 270"/>
                <a:gd name="T47" fmla="*/ 202 h 255"/>
                <a:gd name="T48" fmla="*/ 9 w 270"/>
                <a:gd name="T49" fmla="*/ 185 h 255"/>
                <a:gd name="T50" fmla="*/ 0 w 270"/>
                <a:gd name="T51" fmla="*/ 180 h 255"/>
                <a:gd name="T52" fmla="*/ 6 w 270"/>
                <a:gd name="T53" fmla="*/ 165 h 255"/>
                <a:gd name="T54" fmla="*/ 9 w 270"/>
                <a:gd name="T55" fmla="*/ 151 h 255"/>
                <a:gd name="T56" fmla="*/ 9 w 270"/>
                <a:gd name="T57" fmla="*/ 135 h 255"/>
                <a:gd name="T58" fmla="*/ 31 w 270"/>
                <a:gd name="T59" fmla="*/ 122 h 255"/>
                <a:gd name="T60" fmla="*/ 28 w 270"/>
                <a:gd name="T61" fmla="*/ 39 h 255"/>
                <a:gd name="T62" fmla="*/ 45 w 270"/>
                <a:gd name="T63" fmla="*/ 0 h 255"/>
                <a:gd name="T64" fmla="*/ 175 w 270"/>
                <a:gd name="T65" fmla="*/ 0 h 255"/>
                <a:gd name="T66" fmla="*/ 246 w 270"/>
                <a:gd name="T67" fmla="*/ 20 h 255"/>
                <a:gd name="T68" fmla="*/ 246 w 270"/>
                <a:gd name="T69" fmla="*/ 43 h 255"/>
                <a:gd name="T70" fmla="*/ 260 w 270"/>
                <a:gd name="T71" fmla="*/ 70 h 255"/>
                <a:gd name="T72" fmla="*/ 262 w 270"/>
                <a:gd name="T73" fmla="*/ 88 h 255"/>
                <a:gd name="T74" fmla="*/ 245 w 270"/>
                <a:gd name="T75" fmla="*/ 97 h 255"/>
                <a:gd name="T76" fmla="*/ 238 w 270"/>
                <a:gd name="T77" fmla="*/ 137 h 255"/>
                <a:gd name="T78" fmla="*/ 240 w 270"/>
                <a:gd name="T79" fmla="*/ 14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70" h="255">
                  <a:moveTo>
                    <a:pt x="240" y="145"/>
                  </a:moveTo>
                  <a:lnTo>
                    <a:pt x="238" y="161"/>
                  </a:lnTo>
                  <a:lnTo>
                    <a:pt x="232" y="180"/>
                  </a:lnTo>
                  <a:lnTo>
                    <a:pt x="223" y="189"/>
                  </a:lnTo>
                  <a:lnTo>
                    <a:pt x="216" y="204"/>
                  </a:lnTo>
                  <a:lnTo>
                    <a:pt x="214" y="211"/>
                  </a:lnTo>
                  <a:lnTo>
                    <a:pt x="206" y="217"/>
                  </a:lnTo>
                  <a:lnTo>
                    <a:pt x="202" y="237"/>
                  </a:lnTo>
                  <a:lnTo>
                    <a:pt x="202" y="239"/>
                  </a:lnTo>
                  <a:lnTo>
                    <a:pt x="200" y="239"/>
                  </a:lnTo>
                  <a:lnTo>
                    <a:pt x="200" y="229"/>
                  </a:lnTo>
                  <a:lnTo>
                    <a:pt x="197" y="222"/>
                  </a:lnTo>
                  <a:lnTo>
                    <a:pt x="189" y="215"/>
                  </a:lnTo>
                  <a:lnTo>
                    <a:pt x="186" y="202"/>
                  </a:lnTo>
                  <a:lnTo>
                    <a:pt x="189" y="187"/>
                  </a:lnTo>
                  <a:lnTo>
                    <a:pt x="180" y="186"/>
                  </a:lnTo>
                  <a:lnTo>
                    <a:pt x="180" y="190"/>
                  </a:lnTo>
                  <a:lnTo>
                    <a:pt x="169" y="191"/>
                  </a:lnTo>
                  <a:lnTo>
                    <a:pt x="174" y="197"/>
                  </a:lnTo>
                  <a:lnTo>
                    <a:pt x="175" y="208"/>
                  </a:lnTo>
                  <a:lnTo>
                    <a:pt x="166" y="219"/>
                  </a:lnTo>
                  <a:lnTo>
                    <a:pt x="158" y="232"/>
                  </a:lnTo>
                  <a:lnTo>
                    <a:pt x="150" y="234"/>
                  </a:lnTo>
                  <a:lnTo>
                    <a:pt x="135" y="223"/>
                  </a:lnTo>
                  <a:lnTo>
                    <a:pt x="129" y="227"/>
                  </a:lnTo>
                  <a:lnTo>
                    <a:pt x="128" y="233"/>
                  </a:lnTo>
                  <a:lnTo>
                    <a:pt x="119" y="237"/>
                  </a:lnTo>
                  <a:lnTo>
                    <a:pt x="119" y="240"/>
                  </a:lnTo>
                  <a:lnTo>
                    <a:pt x="102" y="240"/>
                  </a:lnTo>
                  <a:lnTo>
                    <a:pt x="100" y="237"/>
                  </a:lnTo>
                  <a:lnTo>
                    <a:pt x="88" y="236"/>
                  </a:lnTo>
                  <a:lnTo>
                    <a:pt x="82" y="239"/>
                  </a:lnTo>
                  <a:lnTo>
                    <a:pt x="77" y="237"/>
                  </a:lnTo>
                  <a:lnTo>
                    <a:pt x="69" y="226"/>
                  </a:lnTo>
                  <a:lnTo>
                    <a:pt x="66" y="221"/>
                  </a:lnTo>
                  <a:lnTo>
                    <a:pt x="53" y="224"/>
                  </a:lnTo>
                  <a:lnTo>
                    <a:pt x="49" y="232"/>
                  </a:lnTo>
                  <a:lnTo>
                    <a:pt x="45" y="249"/>
                  </a:lnTo>
                  <a:lnTo>
                    <a:pt x="39" y="253"/>
                  </a:lnTo>
                  <a:lnTo>
                    <a:pt x="34" y="255"/>
                  </a:lnTo>
                  <a:lnTo>
                    <a:pt x="32" y="254"/>
                  </a:lnTo>
                  <a:lnTo>
                    <a:pt x="27" y="248"/>
                  </a:lnTo>
                  <a:lnTo>
                    <a:pt x="26" y="242"/>
                  </a:lnTo>
                  <a:lnTo>
                    <a:pt x="28" y="235"/>
                  </a:lnTo>
                  <a:lnTo>
                    <a:pt x="28" y="227"/>
                  </a:lnTo>
                  <a:lnTo>
                    <a:pt x="18" y="215"/>
                  </a:lnTo>
                  <a:lnTo>
                    <a:pt x="16" y="207"/>
                  </a:lnTo>
                  <a:lnTo>
                    <a:pt x="16" y="202"/>
                  </a:lnTo>
                  <a:lnTo>
                    <a:pt x="10" y="197"/>
                  </a:lnTo>
                  <a:lnTo>
                    <a:pt x="9" y="185"/>
                  </a:lnTo>
                  <a:lnTo>
                    <a:pt x="6" y="178"/>
                  </a:lnTo>
                  <a:lnTo>
                    <a:pt x="0" y="180"/>
                  </a:lnTo>
                  <a:lnTo>
                    <a:pt x="2" y="172"/>
                  </a:lnTo>
                  <a:lnTo>
                    <a:pt x="6" y="165"/>
                  </a:lnTo>
                  <a:lnTo>
                    <a:pt x="3" y="157"/>
                  </a:lnTo>
                  <a:lnTo>
                    <a:pt x="9" y="151"/>
                  </a:lnTo>
                  <a:lnTo>
                    <a:pt x="6" y="146"/>
                  </a:lnTo>
                  <a:lnTo>
                    <a:pt x="9" y="135"/>
                  </a:lnTo>
                  <a:lnTo>
                    <a:pt x="17" y="120"/>
                  </a:lnTo>
                  <a:lnTo>
                    <a:pt x="31" y="122"/>
                  </a:lnTo>
                  <a:lnTo>
                    <a:pt x="28" y="46"/>
                  </a:lnTo>
                  <a:lnTo>
                    <a:pt x="28" y="39"/>
                  </a:lnTo>
                  <a:lnTo>
                    <a:pt x="46" y="39"/>
                  </a:lnTo>
                  <a:lnTo>
                    <a:pt x="45" y="0"/>
                  </a:lnTo>
                  <a:lnTo>
                    <a:pt x="112" y="0"/>
                  </a:lnTo>
                  <a:lnTo>
                    <a:pt x="175" y="0"/>
                  </a:lnTo>
                  <a:lnTo>
                    <a:pt x="240" y="0"/>
                  </a:lnTo>
                  <a:lnTo>
                    <a:pt x="246" y="20"/>
                  </a:lnTo>
                  <a:lnTo>
                    <a:pt x="243" y="23"/>
                  </a:lnTo>
                  <a:lnTo>
                    <a:pt x="246" y="43"/>
                  </a:lnTo>
                  <a:lnTo>
                    <a:pt x="254" y="65"/>
                  </a:lnTo>
                  <a:lnTo>
                    <a:pt x="260" y="70"/>
                  </a:lnTo>
                  <a:lnTo>
                    <a:pt x="270" y="77"/>
                  </a:lnTo>
                  <a:lnTo>
                    <a:pt x="262" y="88"/>
                  </a:lnTo>
                  <a:lnTo>
                    <a:pt x="250" y="91"/>
                  </a:lnTo>
                  <a:lnTo>
                    <a:pt x="245" y="97"/>
                  </a:lnTo>
                  <a:lnTo>
                    <a:pt x="244" y="109"/>
                  </a:lnTo>
                  <a:lnTo>
                    <a:pt x="238" y="137"/>
                  </a:lnTo>
                  <a:lnTo>
                    <a:pt x="240" y="145"/>
                  </a:lnTo>
                  <a:lnTo>
                    <a:pt x="240" y="14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93" name="Freeform 194">
              <a:extLst>
                <a:ext uri="{FF2B5EF4-FFF2-40B4-BE49-F238E27FC236}">
                  <a16:creationId xmlns:a16="http://schemas.microsoft.com/office/drawing/2014/main" id="{EFABA9C1-0C04-4EB2-8F62-ABD484425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8038" y="3996797"/>
              <a:ext cx="352532" cy="304792"/>
            </a:xfrm>
            <a:custGeom>
              <a:avLst/>
              <a:gdLst>
                <a:gd name="T0" fmla="*/ 169 w 192"/>
                <a:gd name="T1" fmla="*/ 68 h 166"/>
                <a:gd name="T2" fmla="*/ 157 w 192"/>
                <a:gd name="T3" fmla="*/ 74 h 166"/>
                <a:gd name="T4" fmla="*/ 162 w 192"/>
                <a:gd name="T5" fmla="*/ 86 h 166"/>
                <a:gd name="T6" fmla="*/ 174 w 192"/>
                <a:gd name="T7" fmla="*/ 103 h 166"/>
                <a:gd name="T8" fmla="*/ 192 w 192"/>
                <a:gd name="T9" fmla="*/ 128 h 166"/>
                <a:gd name="T10" fmla="*/ 171 w 192"/>
                <a:gd name="T11" fmla="*/ 152 h 166"/>
                <a:gd name="T12" fmla="*/ 149 w 192"/>
                <a:gd name="T13" fmla="*/ 161 h 166"/>
                <a:gd name="T14" fmla="*/ 125 w 192"/>
                <a:gd name="T15" fmla="*/ 161 h 166"/>
                <a:gd name="T16" fmla="*/ 103 w 192"/>
                <a:gd name="T17" fmla="*/ 154 h 166"/>
                <a:gd name="T18" fmla="*/ 89 w 192"/>
                <a:gd name="T19" fmla="*/ 149 h 166"/>
                <a:gd name="T20" fmla="*/ 78 w 192"/>
                <a:gd name="T21" fmla="*/ 151 h 166"/>
                <a:gd name="T22" fmla="*/ 59 w 192"/>
                <a:gd name="T23" fmla="*/ 134 h 166"/>
                <a:gd name="T24" fmla="*/ 43 w 192"/>
                <a:gd name="T25" fmla="*/ 119 h 166"/>
                <a:gd name="T26" fmla="*/ 32 w 192"/>
                <a:gd name="T27" fmla="*/ 100 h 166"/>
                <a:gd name="T28" fmla="*/ 21 w 192"/>
                <a:gd name="T29" fmla="*/ 84 h 166"/>
                <a:gd name="T30" fmla="*/ 0 w 192"/>
                <a:gd name="T31" fmla="*/ 69 h 166"/>
                <a:gd name="T32" fmla="*/ 11 w 192"/>
                <a:gd name="T33" fmla="*/ 63 h 166"/>
                <a:gd name="T34" fmla="*/ 19 w 192"/>
                <a:gd name="T35" fmla="*/ 38 h 166"/>
                <a:gd name="T36" fmla="*/ 35 w 192"/>
                <a:gd name="T37" fmla="*/ 40 h 166"/>
                <a:gd name="T38" fmla="*/ 48 w 192"/>
                <a:gd name="T39" fmla="*/ 53 h 166"/>
                <a:gd name="T40" fmla="*/ 66 w 192"/>
                <a:gd name="T41" fmla="*/ 51 h 166"/>
                <a:gd name="T42" fmla="*/ 85 w 192"/>
                <a:gd name="T43" fmla="*/ 54 h 166"/>
                <a:gd name="T44" fmla="*/ 94 w 192"/>
                <a:gd name="T45" fmla="*/ 47 h 166"/>
                <a:gd name="T46" fmla="*/ 101 w 192"/>
                <a:gd name="T47" fmla="*/ 37 h 166"/>
                <a:gd name="T48" fmla="*/ 124 w 192"/>
                <a:gd name="T49" fmla="*/ 46 h 166"/>
                <a:gd name="T50" fmla="*/ 141 w 192"/>
                <a:gd name="T51" fmla="*/ 22 h 166"/>
                <a:gd name="T52" fmla="*/ 135 w 192"/>
                <a:gd name="T53" fmla="*/ 5 h 166"/>
                <a:gd name="T54" fmla="*/ 146 w 192"/>
                <a:gd name="T55" fmla="*/ 0 h 166"/>
                <a:gd name="T56" fmla="*/ 152 w 192"/>
                <a:gd name="T57" fmla="*/ 16 h 166"/>
                <a:gd name="T58" fmla="*/ 163 w 192"/>
                <a:gd name="T59" fmla="*/ 36 h 166"/>
                <a:gd name="T60" fmla="*/ 166 w 192"/>
                <a:gd name="T61" fmla="*/ 53 h 166"/>
                <a:gd name="T62" fmla="*/ 168 w 192"/>
                <a:gd name="T63" fmla="*/ 5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2" h="166">
                  <a:moveTo>
                    <a:pt x="168" y="53"/>
                  </a:moveTo>
                  <a:lnTo>
                    <a:pt x="169" y="68"/>
                  </a:lnTo>
                  <a:lnTo>
                    <a:pt x="166" y="74"/>
                  </a:lnTo>
                  <a:lnTo>
                    <a:pt x="157" y="74"/>
                  </a:lnTo>
                  <a:lnTo>
                    <a:pt x="152" y="85"/>
                  </a:lnTo>
                  <a:lnTo>
                    <a:pt x="162" y="86"/>
                  </a:lnTo>
                  <a:lnTo>
                    <a:pt x="171" y="96"/>
                  </a:lnTo>
                  <a:lnTo>
                    <a:pt x="174" y="103"/>
                  </a:lnTo>
                  <a:lnTo>
                    <a:pt x="182" y="108"/>
                  </a:lnTo>
                  <a:lnTo>
                    <a:pt x="192" y="128"/>
                  </a:lnTo>
                  <a:lnTo>
                    <a:pt x="181" y="141"/>
                  </a:lnTo>
                  <a:lnTo>
                    <a:pt x="171" y="152"/>
                  </a:lnTo>
                  <a:lnTo>
                    <a:pt x="160" y="161"/>
                  </a:lnTo>
                  <a:lnTo>
                    <a:pt x="149" y="161"/>
                  </a:lnTo>
                  <a:lnTo>
                    <a:pt x="135" y="165"/>
                  </a:lnTo>
                  <a:lnTo>
                    <a:pt x="125" y="161"/>
                  </a:lnTo>
                  <a:lnTo>
                    <a:pt x="118" y="166"/>
                  </a:lnTo>
                  <a:lnTo>
                    <a:pt x="103" y="154"/>
                  </a:lnTo>
                  <a:lnTo>
                    <a:pt x="98" y="145"/>
                  </a:lnTo>
                  <a:lnTo>
                    <a:pt x="89" y="149"/>
                  </a:lnTo>
                  <a:lnTo>
                    <a:pt x="82" y="148"/>
                  </a:lnTo>
                  <a:lnTo>
                    <a:pt x="78" y="151"/>
                  </a:lnTo>
                  <a:lnTo>
                    <a:pt x="69" y="149"/>
                  </a:lnTo>
                  <a:lnTo>
                    <a:pt x="59" y="134"/>
                  </a:lnTo>
                  <a:lnTo>
                    <a:pt x="57" y="128"/>
                  </a:lnTo>
                  <a:lnTo>
                    <a:pt x="43" y="119"/>
                  </a:lnTo>
                  <a:lnTo>
                    <a:pt x="40" y="108"/>
                  </a:lnTo>
                  <a:lnTo>
                    <a:pt x="32" y="100"/>
                  </a:lnTo>
                  <a:lnTo>
                    <a:pt x="21" y="91"/>
                  </a:lnTo>
                  <a:lnTo>
                    <a:pt x="21" y="84"/>
                  </a:lnTo>
                  <a:lnTo>
                    <a:pt x="12" y="76"/>
                  </a:lnTo>
                  <a:lnTo>
                    <a:pt x="0" y="69"/>
                  </a:lnTo>
                  <a:lnTo>
                    <a:pt x="5" y="67"/>
                  </a:lnTo>
                  <a:lnTo>
                    <a:pt x="11" y="63"/>
                  </a:lnTo>
                  <a:lnTo>
                    <a:pt x="15" y="46"/>
                  </a:lnTo>
                  <a:lnTo>
                    <a:pt x="19" y="38"/>
                  </a:lnTo>
                  <a:lnTo>
                    <a:pt x="32" y="35"/>
                  </a:lnTo>
                  <a:lnTo>
                    <a:pt x="35" y="40"/>
                  </a:lnTo>
                  <a:lnTo>
                    <a:pt x="43" y="51"/>
                  </a:lnTo>
                  <a:lnTo>
                    <a:pt x="48" y="53"/>
                  </a:lnTo>
                  <a:lnTo>
                    <a:pt x="54" y="50"/>
                  </a:lnTo>
                  <a:lnTo>
                    <a:pt x="66" y="51"/>
                  </a:lnTo>
                  <a:lnTo>
                    <a:pt x="68" y="54"/>
                  </a:lnTo>
                  <a:lnTo>
                    <a:pt x="85" y="54"/>
                  </a:lnTo>
                  <a:lnTo>
                    <a:pt x="85" y="51"/>
                  </a:lnTo>
                  <a:lnTo>
                    <a:pt x="94" y="47"/>
                  </a:lnTo>
                  <a:lnTo>
                    <a:pt x="95" y="41"/>
                  </a:lnTo>
                  <a:lnTo>
                    <a:pt x="101" y="37"/>
                  </a:lnTo>
                  <a:lnTo>
                    <a:pt x="116" y="48"/>
                  </a:lnTo>
                  <a:lnTo>
                    <a:pt x="124" y="46"/>
                  </a:lnTo>
                  <a:lnTo>
                    <a:pt x="132" y="33"/>
                  </a:lnTo>
                  <a:lnTo>
                    <a:pt x="141" y="22"/>
                  </a:lnTo>
                  <a:lnTo>
                    <a:pt x="140" y="11"/>
                  </a:lnTo>
                  <a:lnTo>
                    <a:pt x="135" y="5"/>
                  </a:lnTo>
                  <a:lnTo>
                    <a:pt x="146" y="4"/>
                  </a:lnTo>
                  <a:lnTo>
                    <a:pt x="146" y="0"/>
                  </a:lnTo>
                  <a:lnTo>
                    <a:pt x="155" y="1"/>
                  </a:lnTo>
                  <a:lnTo>
                    <a:pt x="152" y="16"/>
                  </a:lnTo>
                  <a:lnTo>
                    <a:pt x="155" y="29"/>
                  </a:lnTo>
                  <a:lnTo>
                    <a:pt x="163" y="36"/>
                  </a:lnTo>
                  <a:lnTo>
                    <a:pt x="166" y="43"/>
                  </a:lnTo>
                  <a:lnTo>
                    <a:pt x="166" y="53"/>
                  </a:lnTo>
                  <a:lnTo>
                    <a:pt x="168" y="53"/>
                  </a:lnTo>
                  <a:lnTo>
                    <a:pt x="168" y="5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94" name="Freeform 195">
              <a:extLst>
                <a:ext uri="{FF2B5EF4-FFF2-40B4-BE49-F238E27FC236}">
                  <a16:creationId xmlns:a16="http://schemas.microsoft.com/office/drawing/2014/main" id="{C9CB3F43-81F8-4F67-B2AF-A2278DEAA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457" y="3844401"/>
              <a:ext cx="185445" cy="148724"/>
            </a:xfrm>
            <a:custGeom>
              <a:avLst/>
              <a:gdLst>
                <a:gd name="T0" fmla="*/ 90 w 101"/>
                <a:gd name="T1" fmla="*/ 38 h 81"/>
                <a:gd name="T2" fmla="*/ 91 w 101"/>
                <a:gd name="T3" fmla="*/ 50 h 81"/>
                <a:gd name="T4" fmla="*/ 94 w 101"/>
                <a:gd name="T5" fmla="*/ 61 h 81"/>
                <a:gd name="T6" fmla="*/ 100 w 101"/>
                <a:gd name="T7" fmla="*/ 66 h 81"/>
                <a:gd name="T8" fmla="*/ 101 w 101"/>
                <a:gd name="T9" fmla="*/ 74 h 81"/>
                <a:gd name="T10" fmla="*/ 100 w 101"/>
                <a:gd name="T11" fmla="*/ 79 h 81"/>
                <a:gd name="T12" fmla="*/ 98 w 101"/>
                <a:gd name="T13" fmla="*/ 80 h 81"/>
                <a:gd name="T14" fmla="*/ 88 w 101"/>
                <a:gd name="T15" fmla="*/ 79 h 81"/>
                <a:gd name="T16" fmla="*/ 88 w 101"/>
                <a:gd name="T17" fmla="*/ 81 h 81"/>
                <a:gd name="T18" fmla="*/ 84 w 101"/>
                <a:gd name="T19" fmla="*/ 81 h 81"/>
                <a:gd name="T20" fmla="*/ 72 w 101"/>
                <a:gd name="T21" fmla="*/ 77 h 81"/>
                <a:gd name="T22" fmla="*/ 64 w 101"/>
                <a:gd name="T23" fmla="*/ 77 h 81"/>
                <a:gd name="T24" fmla="*/ 33 w 101"/>
                <a:gd name="T25" fmla="*/ 76 h 81"/>
                <a:gd name="T26" fmla="*/ 28 w 101"/>
                <a:gd name="T27" fmla="*/ 78 h 81"/>
                <a:gd name="T28" fmla="*/ 23 w 101"/>
                <a:gd name="T29" fmla="*/ 77 h 81"/>
                <a:gd name="T30" fmla="*/ 14 w 101"/>
                <a:gd name="T31" fmla="*/ 80 h 81"/>
                <a:gd name="T32" fmla="*/ 11 w 101"/>
                <a:gd name="T33" fmla="*/ 66 h 81"/>
                <a:gd name="T34" fmla="*/ 27 w 101"/>
                <a:gd name="T35" fmla="*/ 66 h 81"/>
                <a:gd name="T36" fmla="*/ 31 w 101"/>
                <a:gd name="T37" fmla="*/ 63 h 81"/>
                <a:gd name="T38" fmla="*/ 34 w 101"/>
                <a:gd name="T39" fmla="*/ 63 h 81"/>
                <a:gd name="T40" fmla="*/ 40 w 101"/>
                <a:gd name="T41" fmla="*/ 59 h 81"/>
                <a:gd name="T42" fmla="*/ 47 w 101"/>
                <a:gd name="T43" fmla="*/ 63 h 81"/>
                <a:gd name="T44" fmla="*/ 54 w 101"/>
                <a:gd name="T45" fmla="*/ 63 h 81"/>
                <a:gd name="T46" fmla="*/ 62 w 101"/>
                <a:gd name="T47" fmla="*/ 59 h 81"/>
                <a:gd name="T48" fmla="*/ 59 w 101"/>
                <a:gd name="T49" fmla="*/ 54 h 81"/>
                <a:gd name="T50" fmla="*/ 53 w 101"/>
                <a:gd name="T51" fmla="*/ 57 h 81"/>
                <a:gd name="T52" fmla="*/ 48 w 101"/>
                <a:gd name="T53" fmla="*/ 57 h 81"/>
                <a:gd name="T54" fmla="*/ 41 w 101"/>
                <a:gd name="T55" fmla="*/ 52 h 81"/>
                <a:gd name="T56" fmla="*/ 36 w 101"/>
                <a:gd name="T57" fmla="*/ 52 h 81"/>
                <a:gd name="T58" fmla="*/ 32 w 101"/>
                <a:gd name="T59" fmla="*/ 57 h 81"/>
                <a:gd name="T60" fmla="*/ 14 w 101"/>
                <a:gd name="T61" fmla="*/ 57 h 81"/>
                <a:gd name="T62" fmla="*/ 7 w 101"/>
                <a:gd name="T63" fmla="*/ 42 h 81"/>
                <a:gd name="T64" fmla="*/ 0 w 101"/>
                <a:gd name="T65" fmla="*/ 36 h 81"/>
                <a:gd name="T66" fmla="*/ 7 w 101"/>
                <a:gd name="T67" fmla="*/ 32 h 81"/>
                <a:gd name="T68" fmla="*/ 15 w 101"/>
                <a:gd name="T69" fmla="*/ 19 h 81"/>
                <a:gd name="T70" fmla="*/ 19 w 101"/>
                <a:gd name="T71" fmla="*/ 9 h 81"/>
                <a:gd name="T72" fmla="*/ 25 w 101"/>
                <a:gd name="T73" fmla="*/ 3 h 81"/>
                <a:gd name="T74" fmla="*/ 33 w 101"/>
                <a:gd name="T75" fmla="*/ 5 h 81"/>
                <a:gd name="T76" fmla="*/ 41 w 101"/>
                <a:gd name="T77" fmla="*/ 0 h 81"/>
                <a:gd name="T78" fmla="*/ 51 w 101"/>
                <a:gd name="T79" fmla="*/ 0 h 81"/>
                <a:gd name="T80" fmla="*/ 59 w 101"/>
                <a:gd name="T81" fmla="*/ 5 h 81"/>
                <a:gd name="T82" fmla="*/ 69 w 101"/>
                <a:gd name="T83" fmla="*/ 11 h 81"/>
                <a:gd name="T84" fmla="*/ 80 w 101"/>
                <a:gd name="T85" fmla="*/ 25 h 81"/>
                <a:gd name="T86" fmla="*/ 90 w 101"/>
                <a:gd name="T87" fmla="*/ 38 h 81"/>
                <a:gd name="T88" fmla="*/ 90 w 101"/>
                <a:gd name="T89" fmla="*/ 3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1" h="81">
                  <a:moveTo>
                    <a:pt x="90" y="38"/>
                  </a:moveTo>
                  <a:lnTo>
                    <a:pt x="91" y="50"/>
                  </a:lnTo>
                  <a:lnTo>
                    <a:pt x="94" y="61"/>
                  </a:lnTo>
                  <a:lnTo>
                    <a:pt x="100" y="66"/>
                  </a:lnTo>
                  <a:lnTo>
                    <a:pt x="101" y="74"/>
                  </a:lnTo>
                  <a:lnTo>
                    <a:pt x="100" y="79"/>
                  </a:lnTo>
                  <a:lnTo>
                    <a:pt x="98" y="80"/>
                  </a:lnTo>
                  <a:lnTo>
                    <a:pt x="88" y="79"/>
                  </a:lnTo>
                  <a:lnTo>
                    <a:pt x="88" y="81"/>
                  </a:lnTo>
                  <a:lnTo>
                    <a:pt x="84" y="81"/>
                  </a:lnTo>
                  <a:lnTo>
                    <a:pt x="72" y="77"/>
                  </a:lnTo>
                  <a:lnTo>
                    <a:pt x="64" y="77"/>
                  </a:lnTo>
                  <a:lnTo>
                    <a:pt x="33" y="76"/>
                  </a:lnTo>
                  <a:lnTo>
                    <a:pt x="28" y="78"/>
                  </a:lnTo>
                  <a:lnTo>
                    <a:pt x="23" y="77"/>
                  </a:lnTo>
                  <a:lnTo>
                    <a:pt x="14" y="80"/>
                  </a:lnTo>
                  <a:lnTo>
                    <a:pt x="11" y="66"/>
                  </a:lnTo>
                  <a:lnTo>
                    <a:pt x="27" y="66"/>
                  </a:lnTo>
                  <a:lnTo>
                    <a:pt x="31" y="63"/>
                  </a:lnTo>
                  <a:lnTo>
                    <a:pt x="34" y="63"/>
                  </a:lnTo>
                  <a:lnTo>
                    <a:pt x="40" y="59"/>
                  </a:lnTo>
                  <a:lnTo>
                    <a:pt x="47" y="63"/>
                  </a:lnTo>
                  <a:lnTo>
                    <a:pt x="54" y="63"/>
                  </a:lnTo>
                  <a:lnTo>
                    <a:pt x="62" y="59"/>
                  </a:lnTo>
                  <a:lnTo>
                    <a:pt x="59" y="54"/>
                  </a:lnTo>
                  <a:lnTo>
                    <a:pt x="53" y="57"/>
                  </a:lnTo>
                  <a:lnTo>
                    <a:pt x="48" y="57"/>
                  </a:lnTo>
                  <a:lnTo>
                    <a:pt x="41" y="52"/>
                  </a:lnTo>
                  <a:lnTo>
                    <a:pt x="36" y="52"/>
                  </a:lnTo>
                  <a:lnTo>
                    <a:pt x="32" y="57"/>
                  </a:lnTo>
                  <a:lnTo>
                    <a:pt x="14" y="57"/>
                  </a:lnTo>
                  <a:lnTo>
                    <a:pt x="7" y="42"/>
                  </a:lnTo>
                  <a:lnTo>
                    <a:pt x="0" y="36"/>
                  </a:lnTo>
                  <a:lnTo>
                    <a:pt x="7" y="32"/>
                  </a:lnTo>
                  <a:lnTo>
                    <a:pt x="15" y="19"/>
                  </a:lnTo>
                  <a:lnTo>
                    <a:pt x="19" y="9"/>
                  </a:lnTo>
                  <a:lnTo>
                    <a:pt x="25" y="3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59" y="5"/>
                  </a:lnTo>
                  <a:lnTo>
                    <a:pt x="69" y="11"/>
                  </a:lnTo>
                  <a:lnTo>
                    <a:pt x="80" y="25"/>
                  </a:lnTo>
                  <a:lnTo>
                    <a:pt x="90" y="38"/>
                  </a:lnTo>
                  <a:lnTo>
                    <a:pt x="90" y="3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95" name="Freeform 196">
              <a:extLst>
                <a:ext uri="{FF2B5EF4-FFF2-40B4-BE49-F238E27FC236}">
                  <a16:creationId xmlns:a16="http://schemas.microsoft.com/office/drawing/2014/main" id="{E8D799F6-95ED-4F0A-BE01-8BA1B9DDA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7820" y="4073913"/>
              <a:ext cx="91805" cy="113839"/>
            </a:xfrm>
            <a:custGeom>
              <a:avLst/>
              <a:gdLst>
                <a:gd name="T0" fmla="*/ 50 w 50"/>
                <a:gd name="T1" fmla="*/ 32 h 62"/>
                <a:gd name="T2" fmla="*/ 43 w 50"/>
                <a:gd name="T3" fmla="*/ 40 h 62"/>
                <a:gd name="T4" fmla="*/ 34 w 50"/>
                <a:gd name="T5" fmla="*/ 50 h 62"/>
                <a:gd name="T6" fmla="*/ 34 w 50"/>
                <a:gd name="T7" fmla="*/ 56 h 62"/>
                <a:gd name="T8" fmla="*/ 29 w 50"/>
                <a:gd name="T9" fmla="*/ 62 h 62"/>
                <a:gd name="T10" fmla="*/ 25 w 50"/>
                <a:gd name="T11" fmla="*/ 60 h 62"/>
                <a:gd name="T12" fmla="*/ 13 w 50"/>
                <a:gd name="T13" fmla="*/ 53 h 62"/>
                <a:gd name="T14" fmla="*/ 4 w 50"/>
                <a:gd name="T15" fmla="*/ 43 h 62"/>
                <a:gd name="T16" fmla="*/ 2 w 50"/>
                <a:gd name="T17" fmla="*/ 36 h 62"/>
                <a:gd name="T18" fmla="*/ 0 w 50"/>
                <a:gd name="T19" fmla="*/ 22 h 62"/>
                <a:gd name="T20" fmla="*/ 9 w 50"/>
                <a:gd name="T21" fmla="*/ 13 h 62"/>
                <a:gd name="T22" fmla="*/ 11 w 50"/>
                <a:gd name="T23" fmla="*/ 8 h 62"/>
                <a:gd name="T24" fmla="*/ 14 w 50"/>
                <a:gd name="T25" fmla="*/ 4 h 62"/>
                <a:gd name="T26" fmla="*/ 18 w 50"/>
                <a:gd name="T27" fmla="*/ 3 h 62"/>
                <a:gd name="T28" fmla="*/ 22 w 50"/>
                <a:gd name="T29" fmla="*/ 0 h 62"/>
                <a:gd name="T30" fmla="*/ 35 w 50"/>
                <a:gd name="T31" fmla="*/ 0 h 62"/>
                <a:gd name="T32" fmla="*/ 40 w 50"/>
                <a:gd name="T33" fmla="*/ 6 h 62"/>
                <a:gd name="T34" fmla="*/ 44 w 50"/>
                <a:gd name="T35" fmla="*/ 14 h 62"/>
                <a:gd name="T36" fmla="*/ 43 w 50"/>
                <a:gd name="T37" fmla="*/ 20 h 62"/>
                <a:gd name="T38" fmla="*/ 46 w 50"/>
                <a:gd name="T39" fmla="*/ 26 h 62"/>
                <a:gd name="T40" fmla="*/ 46 w 50"/>
                <a:gd name="T41" fmla="*/ 32 h 62"/>
                <a:gd name="T42" fmla="*/ 50 w 50"/>
                <a:gd name="T43" fmla="*/ 32 h 62"/>
                <a:gd name="T44" fmla="*/ 50 w 50"/>
                <a:gd name="T45" fmla="*/ 3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0" h="62">
                  <a:moveTo>
                    <a:pt x="50" y="32"/>
                  </a:moveTo>
                  <a:lnTo>
                    <a:pt x="43" y="40"/>
                  </a:lnTo>
                  <a:lnTo>
                    <a:pt x="34" y="50"/>
                  </a:lnTo>
                  <a:lnTo>
                    <a:pt x="34" y="56"/>
                  </a:lnTo>
                  <a:lnTo>
                    <a:pt x="29" y="62"/>
                  </a:lnTo>
                  <a:lnTo>
                    <a:pt x="25" y="60"/>
                  </a:lnTo>
                  <a:lnTo>
                    <a:pt x="13" y="53"/>
                  </a:lnTo>
                  <a:lnTo>
                    <a:pt x="4" y="43"/>
                  </a:lnTo>
                  <a:lnTo>
                    <a:pt x="2" y="36"/>
                  </a:lnTo>
                  <a:lnTo>
                    <a:pt x="0" y="22"/>
                  </a:lnTo>
                  <a:lnTo>
                    <a:pt x="9" y="13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3"/>
                  </a:lnTo>
                  <a:lnTo>
                    <a:pt x="22" y="0"/>
                  </a:lnTo>
                  <a:lnTo>
                    <a:pt x="35" y="0"/>
                  </a:lnTo>
                  <a:lnTo>
                    <a:pt x="40" y="6"/>
                  </a:lnTo>
                  <a:lnTo>
                    <a:pt x="44" y="14"/>
                  </a:lnTo>
                  <a:lnTo>
                    <a:pt x="43" y="20"/>
                  </a:lnTo>
                  <a:lnTo>
                    <a:pt x="46" y="26"/>
                  </a:lnTo>
                  <a:lnTo>
                    <a:pt x="46" y="32"/>
                  </a:lnTo>
                  <a:lnTo>
                    <a:pt x="50" y="32"/>
                  </a:lnTo>
                  <a:lnTo>
                    <a:pt x="50" y="3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96" name="Freeform 197">
              <a:extLst>
                <a:ext uri="{FF2B5EF4-FFF2-40B4-BE49-F238E27FC236}">
                  <a16:creationId xmlns:a16="http://schemas.microsoft.com/office/drawing/2014/main" id="{4249662D-1F23-4D1C-8DF3-B548AD8FA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9448" y="3921517"/>
              <a:ext cx="73444" cy="44066"/>
            </a:xfrm>
            <a:custGeom>
              <a:avLst/>
              <a:gdLst>
                <a:gd name="T0" fmla="*/ 38 w 40"/>
                <a:gd name="T1" fmla="*/ 20 h 24"/>
                <a:gd name="T2" fmla="*/ 36 w 40"/>
                <a:gd name="T3" fmla="*/ 24 h 24"/>
                <a:gd name="T4" fmla="*/ 26 w 40"/>
                <a:gd name="T5" fmla="*/ 23 h 24"/>
                <a:gd name="T6" fmla="*/ 20 w 40"/>
                <a:gd name="T7" fmla="*/ 22 h 24"/>
                <a:gd name="T8" fmla="*/ 13 w 40"/>
                <a:gd name="T9" fmla="*/ 18 h 24"/>
                <a:gd name="T10" fmla="*/ 5 w 40"/>
                <a:gd name="T11" fmla="*/ 17 h 24"/>
                <a:gd name="T12" fmla="*/ 0 w 40"/>
                <a:gd name="T13" fmla="*/ 12 h 24"/>
                <a:gd name="T14" fmla="*/ 1 w 40"/>
                <a:gd name="T15" fmla="*/ 10 h 24"/>
                <a:gd name="T16" fmla="*/ 7 w 40"/>
                <a:gd name="T17" fmla="*/ 5 h 24"/>
                <a:gd name="T18" fmla="*/ 10 w 40"/>
                <a:gd name="T19" fmla="*/ 3 h 24"/>
                <a:gd name="T20" fmla="*/ 10 w 40"/>
                <a:gd name="T21" fmla="*/ 0 h 24"/>
                <a:gd name="T22" fmla="*/ 14 w 40"/>
                <a:gd name="T23" fmla="*/ 0 h 24"/>
                <a:gd name="T24" fmla="*/ 19 w 40"/>
                <a:gd name="T25" fmla="*/ 1 h 24"/>
                <a:gd name="T26" fmla="*/ 22 w 40"/>
                <a:gd name="T27" fmla="*/ 5 h 24"/>
                <a:gd name="T28" fmla="*/ 27 w 40"/>
                <a:gd name="T29" fmla="*/ 8 h 24"/>
                <a:gd name="T30" fmla="*/ 27 w 40"/>
                <a:gd name="T31" fmla="*/ 11 h 24"/>
                <a:gd name="T32" fmla="*/ 34 w 40"/>
                <a:gd name="T33" fmla="*/ 9 h 24"/>
                <a:gd name="T34" fmla="*/ 38 w 40"/>
                <a:gd name="T35" fmla="*/ 9 h 24"/>
                <a:gd name="T36" fmla="*/ 40 w 40"/>
                <a:gd name="T37" fmla="*/ 12 h 24"/>
                <a:gd name="T38" fmla="*/ 38 w 40"/>
                <a:gd name="T39" fmla="*/ 20 h 24"/>
                <a:gd name="T40" fmla="*/ 38 w 40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24">
                  <a:moveTo>
                    <a:pt x="38" y="20"/>
                  </a:moveTo>
                  <a:lnTo>
                    <a:pt x="36" y="24"/>
                  </a:lnTo>
                  <a:lnTo>
                    <a:pt x="26" y="23"/>
                  </a:lnTo>
                  <a:lnTo>
                    <a:pt x="20" y="22"/>
                  </a:lnTo>
                  <a:lnTo>
                    <a:pt x="13" y="18"/>
                  </a:lnTo>
                  <a:lnTo>
                    <a:pt x="5" y="17"/>
                  </a:lnTo>
                  <a:lnTo>
                    <a:pt x="0" y="12"/>
                  </a:lnTo>
                  <a:lnTo>
                    <a:pt x="1" y="10"/>
                  </a:lnTo>
                  <a:lnTo>
                    <a:pt x="7" y="5"/>
                  </a:lnTo>
                  <a:lnTo>
                    <a:pt x="10" y="3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19" y="1"/>
                  </a:lnTo>
                  <a:lnTo>
                    <a:pt x="22" y="5"/>
                  </a:lnTo>
                  <a:lnTo>
                    <a:pt x="27" y="8"/>
                  </a:lnTo>
                  <a:lnTo>
                    <a:pt x="27" y="11"/>
                  </a:lnTo>
                  <a:lnTo>
                    <a:pt x="34" y="9"/>
                  </a:lnTo>
                  <a:lnTo>
                    <a:pt x="38" y="9"/>
                  </a:lnTo>
                  <a:lnTo>
                    <a:pt x="40" y="12"/>
                  </a:lnTo>
                  <a:lnTo>
                    <a:pt x="38" y="20"/>
                  </a:lnTo>
                  <a:lnTo>
                    <a:pt x="38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97" name="Freeform 198">
              <a:extLst>
                <a:ext uri="{FF2B5EF4-FFF2-40B4-BE49-F238E27FC236}">
                  <a16:creationId xmlns:a16="http://schemas.microsoft.com/office/drawing/2014/main" id="{81244749-0D1A-4977-877B-C1071F974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1377" y="2816186"/>
              <a:ext cx="124855" cy="134034"/>
            </a:xfrm>
            <a:custGeom>
              <a:avLst/>
              <a:gdLst>
                <a:gd name="T0" fmla="*/ 61 w 68"/>
                <a:gd name="T1" fmla="*/ 36 h 73"/>
                <a:gd name="T2" fmla="*/ 58 w 68"/>
                <a:gd name="T3" fmla="*/ 40 h 73"/>
                <a:gd name="T4" fmla="*/ 59 w 68"/>
                <a:gd name="T5" fmla="*/ 47 h 73"/>
                <a:gd name="T6" fmla="*/ 68 w 68"/>
                <a:gd name="T7" fmla="*/ 55 h 73"/>
                <a:gd name="T8" fmla="*/ 62 w 68"/>
                <a:gd name="T9" fmla="*/ 61 h 73"/>
                <a:gd name="T10" fmla="*/ 61 w 68"/>
                <a:gd name="T11" fmla="*/ 67 h 73"/>
                <a:gd name="T12" fmla="*/ 62 w 68"/>
                <a:gd name="T13" fmla="*/ 69 h 73"/>
                <a:gd name="T14" fmla="*/ 61 w 68"/>
                <a:gd name="T15" fmla="*/ 71 h 73"/>
                <a:gd name="T16" fmla="*/ 53 w 68"/>
                <a:gd name="T17" fmla="*/ 72 h 73"/>
                <a:gd name="T18" fmla="*/ 48 w 68"/>
                <a:gd name="T19" fmla="*/ 73 h 73"/>
                <a:gd name="T20" fmla="*/ 47 w 68"/>
                <a:gd name="T21" fmla="*/ 71 h 73"/>
                <a:gd name="T22" fmla="*/ 49 w 68"/>
                <a:gd name="T23" fmla="*/ 69 h 73"/>
                <a:gd name="T24" fmla="*/ 50 w 68"/>
                <a:gd name="T25" fmla="*/ 65 h 73"/>
                <a:gd name="T26" fmla="*/ 48 w 68"/>
                <a:gd name="T27" fmla="*/ 65 h 73"/>
                <a:gd name="T28" fmla="*/ 45 w 68"/>
                <a:gd name="T29" fmla="*/ 62 h 73"/>
                <a:gd name="T30" fmla="*/ 42 w 68"/>
                <a:gd name="T31" fmla="*/ 60 h 73"/>
                <a:gd name="T32" fmla="*/ 40 w 68"/>
                <a:gd name="T33" fmla="*/ 57 h 73"/>
                <a:gd name="T34" fmla="*/ 37 w 68"/>
                <a:gd name="T35" fmla="*/ 57 h 73"/>
                <a:gd name="T36" fmla="*/ 35 w 68"/>
                <a:gd name="T37" fmla="*/ 54 h 73"/>
                <a:gd name="T38" fmla="*/ 32 w 68"/>
                <a:gd name="T39" fmla="*/ 55 h 73"/>
                <a:gd name="T40" fmla="*/ 30 w 68"/>
                <a:gd name="T41" fmla="*/ 61 h 73"/>
                <a:gd name="T42" fmla="*/ 27 w 68"/>
                <a:gd name="T43" fmla="*/ 63 h 73"/>
                <a:gd name="T44" fmla="*/ 28 w 68"/>
                <a:gd name="T45" fmla="*/ 61 h 73"/>
                <a:gd name="T46" fmla="*/ 22 w 68"/>
                <a:gd name="T47" fmla="*/ 57 h 73"/>
                <a:gd name="T48" fmla="*/ 17 w 68"/>
                <a:gd name="T49" fmla="*/ 55 h 73"/>
                <a:gd name="T50" fmla="*/ 14 w 68"/>
                <a:gd name="T51" fmla="*/ 52 h 73"/>
                <a:gd name="T52" fmla="*/ 10 w 68"/>
                <a:gd name="T53" fmla="*/ 49 h 73"/>
                <a:gd name="T54" fmla="*/ 13 w 68"/>
                <a:gd name="T55" fmla="*/ 48 h 73"/>
                <a:gd name="T56" fmla="*/ 15 w 68"/>
                <a:gd name="T57" fmla="*/ 40 h 73"/>
                <a:gd name="T58" fmla="*/ 7 w 68"/>
                <a:gd name="T59" fmla="*/ 32 h 73"/>
                <a:gd name="T60" fmla="*/ 10 w 68"/>
                <a:gd name="T61" fmla="*/ 24 h 73"/>
                <a:gd name="T62" fmla="*/ 5 w 68"/>
                <a:gd name="T63" fmla="*/ 24 h 73"/>
                <a:gd name="T64" fmla="*/ 10 w 68"/>
                <a:gd name="T65" fmla="*/ 17 h 73"/>
                <a:gd name="T66" fmla="*/ 5 w 68"/>
                <a:gd name="T67" fmla="*/ 11 h 73"/>
                <a:gd name="T68" fmla="*/ 0 w 68"/>
                <a:gd name="T69" fmla="*/ 4 h 73"/>
                <a:gd name="T70" fmla="*/ 11 w 68"/>
                <a:gd name="T71" fmla="*/ 0 h 73"/>
                <a:gd name="T72" fmla="*/ 21 w 68"/>
                <a:gd name="T73" fmla="*/ 0 h 73"/>
                <a:gd name="T74" fmla="*/ 30 w 68"/>
                <a:gd name="T75" fmla="*/ 8 h 73"/>
                <a:gd name="T76" fmla="*/ 32 w 68"/>
                <a:gd name="T77" fmla="*/ 14 h 73"/>
                <a:gd name="T78" fmla="*/ 42 w 68"/>
                <a:gd name="T79" fmla="*/ 18 h 73"/>
                <a:gd name="T80" fmla="*/ 43 w 68"/>
                <a:gd name="T81" fmla="*/ 26 h 73"/>
                <a:gd name="T82" fmla="*/ 53 w 68"/>
                <a:gd name="T83" fmla="*/ 31 h 73"/>
                <a:gd name="T84" fmla="*/ 57 w 68"/>
                <a:gd name="T85" fmla="*/ 27 h 73"/>
                <a:gd name="T86" fmla="*/ 61 w 68"/>
                <a:gd name="T87" fmla="*/ 29 h 73"/>
                <a:gd name="T88" fmla="*/ 58 w 68"/>
                <a:gd name="T89" fmla="*/ 32 h 73"/>
                <a:gd name="T90" fmla="*/ 61 w 68"/>
                <a:gd name="T91" fmla="*/ 36 h 73"/>
                <a:gd name="T92" fmla="*/ 61 w 68"/>
                <a:gd name="T93" fmla="*/ 3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8" h="73">
                  <a:moveTo>
                    <a:pt x="61" y="36"/>
                  </a:moveTo>
                  <a:lnTo>
                    <a:pt x="58" y="40"/>
                  </a:lnTo>
                  <a:lnTo>
                    <a:pt x="59" y="47"/>
                  </a:lnTo>
                  <a:lnTo>
                    <a:pt x="68" y="55"/>
                  </a:lnTo>
                  <a:lnTo>
                    <a:pt x="62" y="61"/>
                  </a:lnTo>
                  <a:lnTo>
                    <a:pt x="61" y="67"/>
                  </a:lnTo>
                  <a:lnTo>
                    <a:pt x="62" y="69"/>
                  </a:lnTo>
                  <a:lnTo>
                    <a:pt x="61" y="71"/>
                  </a:lnTo>
                  <a:lnTo>
                    <a:pt x="53" y="72"/>
                  </a:lnTo>
                  <a:lnTo>
                    <a:pt x="48" y="73"/>
                  </a:lnTo>
                  <a:lnTo>
                    <a:pt x="47" y="71"/>
                  </a:lnTo>
                  <a:lnTo>
                    <a:pt x="49" y="69"/>
                  </a:lnTo>
                  <a:lnTo>
                    <a:pt x="50" y="65"/>
                  </a:lnTo>
                  <a:lnTo>
                    <a:pt x="48" y="65"/>
                  </a:lnTo>
                  <a:lnTo>
                    <a:pt x="45" y="62"/>
                  </a:lnTo>
                  <a:lnTo>
                    <a:pt x="42" y="60"/>
                  </a:lnTo>
                  <a:lnTo>
                    <a:pt x="40" y="57"/>
                  </a:lnTo>
                  <a:lnTo>
                    <a:pt x="37" y="57"/>
                  </a:lnTo>
                  <a:lnTo>
                    <a:pt x="35" y="54"/>
                  </a:lnTo>
                  <a:lnTo>
                    <a:pt x="32" y="55"/>
                  </a:lnTo>
                  <a:lnTo>
                    <a:pt x="30" y="61"/>
                  </a:lnTo>
                  <a:lnTo>
                    <a:pt x="27" y="63"/>
                  </a:lnTo>
                  <a:lnTo>
                    <a:pt x="28" y="61"/>
                  </a:lnTo>
                  <a:lnTo>
                    <a:pt x="22" y="57"/>
                  </a:lnTo>
                  <a:lnTo>
                    <a:pt x="17" y="55"/>
                  </a:lnTo>
                  <a:lnTo>
                    <a:pt x="14" y="52"/>
                  </a:lnTo>
                  <a:lnTo>
                    <a:pt x="10" y="49"/>
                  </a:lnTo>
                  <a:lnTo>
                    <a:pt x="13" y="48"/>
                  </a:lnTo>
                  <a:lnTo>
                    <a:pt x="15" y="40"/>
                  </a:lnTo>
                  <a:lnTo>
                    <a:pt x="7" y="32"/>
                  </a:lnTo>
                  <a:lnTo>
                    <a:pt x="10" y="24"/>
                  </a:lnTo>
                  <a:lnTo>
                    <a:pt x="5" y="24"/>
                  </a:lnTo>
                  <a:lnTo>
                    <a:pt x="10" y="17"/>
                  </a:lnTo>
                  <a:lnTo>
                    <a:pt x="5" y="11"/>
                  </a:lnTo>
                  <a:lnTo>
                    <a:pt x="0" y="4"/>
                  </a:lnTo>
                  <a:lnTo>
                    <a:pt x="11" y="0"/>
                  </a:lnTo>
                  <a:lnTo>
                    <a:pt x="21" y="0"/>
                  </a:lnTo>
                  <a:lnTo>
                    <a:pt x="30" y="8"/>
                  </a:lnTo>
                  <a:lnTo>
                    <a:pt x="32" y="14"/>
                  </a:lnTo>
                  <a:lnTo>
                    <a:pt x="42" y="18"/>
                  </a:lnTo>
                  <a:lnTo>
                    <a:pt x="43" y="26"/>
                  </a:lnTo>
                  <a:lnTo>
                    <a:pt x="53" y="31"/>
                  </a:lnTo>
                  <a:lnTo>
                    <a:pt x="57" y="27"/>
                  </a:lnTo>
                  <a:lnTo>
                    <a:pt x="61" y="29"/>
                  </a:lnTo>
                  <a:lnTo>
                    <a:pt x="58" y="32"/>
                  </a:lnTo>
                  <a:lnTo>
                    <a:pt x="61" y="36"/>
                  </a:lnTo>
                  <a:lnTo>
                    <a:pt x="61" y="3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98" name="Freeform 199">
              <a:extLst>
                <a:ext uri="{FF2B5EF4-FFF2-40B4-BE49-F238E27FC236}">
                  <a16:creationId xmlns:a16="http://schemas.microsoft.com/office/drawing/2014/main" id="{73FF9353-5C80-44EF-B646-921F98F13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5236" y="4213457"/>
              <a:ext cx="128527" cy="148724"/>
            </a:xfrm>
            <a:custGeom>
              <a:avLst/>
              <a:gdLst>
                <a:gd name="T0" fmla="*/ 70 w 70"/>
                <a:gd name="T1" fmla="*/ 6 h 81"/>
                <a:gd name="T2" fmla="*/ 61 w 70"/>
                <a:gd name="T3" fmla="*/ 22 h 81"/>
                <a:gd name="T4" fmla="*/ 62 w 70"/>
                <a:gd name="T5" fmla="*/ 35 h 81"/>
                <a:gd name="T6" fmla="*/ 69 w 70"/>
                <a:gd name="T7" fmla="*/ 46 h 81"/>
                <a:gd name="T8" fmla="*/ 65 w 70"/>
                <a:gd name="T9" fmla="*/ 54 h 81"/>
                <a:gd name="T10" fmla="*/ 63 w 70"/>
                <a:gd name="T11" fmla="*/ 63 h 81"/>
                <a:gd name="T12" fmla="*/ 59 w 70"/>
                <a:gd name="T13" fmla="*/ 71 h 81"/>
                <a:gd name="T14" fmla="*/ 49 w 70"/>
                <a:gd name="T15" fmla="*/ 67 h 81"/>
                <a:gd name="T16" fmla="*/ 42 w 70"/>
                <a:gd name="T17" fmla="*/ 69 h 81"/>
                <a:gd name="T18" fmla="*/ 35 w 70"/>
                <a:gd name="T19" fmla="*/ 67 h 81"/>
                <a:gd name="T20" fmla="*/ 33 w 70"/>
                <a:gd name="T21" fmla="*/ 73 h 81"/>
                <a:gd name="T22" fmla="*/ 36 w 70"/>
                <a:gd name="T23" fmla="*/ 76 h 81"/>
                <a:gd name="T24" fmla="*/ 35 w 70"/>
                <a:gd name="T25" fmla="*/ 81 h 81"/>
                <a:gd name="T26" fmla="*/ 25 w 70"/>
                <a:gd name="T27" fmla="*/ 78 h 81"/>
                <a:gd name="T28" fmla="*/ 15 w 70"/>
                <a:gd name="T29" fmla="*/ 62 h 81"/>
                <a:gd name="T30" fmla="*/ 13 w 70"/>
                <a:gd name="T31" fmla="*/ 52 h 81"/>
                <a:gd name="T32" fmla="*/ 8 w 70"/>
                <a:gd name="T33" fmla="*/ 52 h 81"/>
                <a:gd name="T34" fmla="*/ 0 w 70"/>
                <a:gd name="T35" fmla="*/ 38 h 81"/>
                <a:gd name="T36" fmla="*/ 4 w 70"/>
                <a:gd name="T37" fmla="*/ 28 h 81"/>
                <a:gd name="T38" fmla="*/ 3 w 70"/>
                <a:gd name="T39" fmla="*/ 24 h 81"/>
                <a:gd name="T40" fmla="*/ 14 w 70"/>
                <a:gd name="T41" fmla="*/ 18 h 81"/>
                <a:gd name="T42" fmla="*/ 17 w 70"/>
                <a:gd name="T43" fmla="*/ 1 h 81"/>
                <a:gd name="T44" fmla="*/ 37 w 70"/>
                <a:gd name="T45" fmla="*/ 5 h 81"/>
                <a:gd name="T46" fmla="*/ 38 w 70"/>
                <a:gd name="T47" fmla="*/ 1 h 81"/>
                <a:gd name="T48" fmla="*/ 52 w 70"/>
                <a:gd name="T49" fmla="*/ 0 h 81"/>
                <a:gd name="T50" fmla="*/ 70 w 70"/>
                <a:gd name="T51" fmla="*/ 6 h 81"/>
                <a:gd name="T52" fmla="*/ 70 w 70"/>
                <a:gd name="T53" fmla="*/ 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" h="81">
                  <a:moveTo>
                    <a:pt x="70" y="6"/>
                  </a:moveTo>
                  <a:lnTo>
                    <a:pt x="61" y="22"/>
                  </a:lnTo>
                  <a:lnTo>
                    <a:pt x="62" y="35"/>
                  </a:lnTo>
                  <a:lnTo>
                    <a:pt x="69" y="46"/>
                  </a:lnTo>
                  <a:lnTo>
                    <a:pt x="65" y="54"/>
                  </a:lnTo>
                  <a:lnTo>
                    <a:pt x="63" y="63"/>
                  </a:lnTo>
                  <a:lnTo>
                    <a:pt x="59" y="71"/>
                  </a:lnTo>
                  <a:lnTo>
                    <a:pt x="49" y="67"/>
                  </a:lnTo>
                  <a:lnTo>
                    <a:pt x="42" y="69"/>
                  </a:lnTo>
                  <a:lnTo>
                    <a:pt x="35" y="67"/>
                  </a:lnTo>
                  <a:lnTo>
                    <a:pt x="33" y="73"/>
                  </a:lnTo>
                  <a:lnTo>
                    <a:pt x="36" y="76"/>
                  </a:lnTo>
                  <a:lnTo>
                    <a:pt x="35" y="81"/>
                  </a:lnTo>
                  <a:lnTo>
                    <a:pt x="25" y="78"/>
                  </a:lnTo>
                  <a:lnTo>
                    <a:pt x="15" y="62"/>
                  </a:lnTo>
                  <a:lnTo>
                    <a:pt x="13" y="52"/>
                  </a:lnTo>
                  <a:lnTo>
                    <a:pt x="8" y="52"/>
                  </a:lnTo>
                  <a:lnTo>
                    <a:pt x="0" y="38"/>
                  </a:lnTo>
                  <a:lnTo>
                    <a:pt x="4" y="28"/>
                  </a:lnTo>
                  <a:lnTo>
                    <a:pt x="3" y="24"/>
                  </a:lnTo>
                  <a:lnTo>
                    <a:pt x="14" y="18"/>
                  </a:lnTo>
                  <a:lnTo>
                    <a:pt x="17" y="1"/>
                  </a:lnTo>
                  <a:lnTo>
                    <a:pt x="37" y="5"/>
                  </a:lnTo>
                  <a:lnTo>
                    <a:pt x="38" y="1"/>
                  </a:lnTo>
                  <a:lnTo>
                    <a:pt x="52" y="0"/>
                  </a:lnTo>
                  <a:lnTo>
                    <a:pt x="70" y="6"/>
                  </a:lnTo>
                  <a:lnTo>
                    <a:pt x="70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199" name="Freeform 200">
              <a:extLst>
                <a:ext uri="{FF2B5EF4-FFF2-40B4-BE49-F238E27FC236}">
                  <a16:creationId xmlns:a16="http://schemas.microsoft.com/office/drawing/2014/main" id="{0C420485-1FF8-40BB-BFD7-E7F029E94F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0787" y="2700510"/>
              <a:ext cx="150559" cy="60591"/>
            </a:xfrm>
            <a:custGeom>
              <a:avLst/>
              <a:gdLst>
                <a:gd name="T0" fmla="*/ 82 w 82"/>
                <a:gd name="T1" fmla="*/ 9 h 33"/>
                <a:gd name="T2" fmla="*/ 79 w 82"/>
                <a:gd name="T3" fmla="*/ 14 h 33"/>
                <a:gd name="T4" fmla="*/ 77 w 82"/>
                <a:gd name="T5" fmla="*/ 21 h 33"/>
                <a:gd name="T6" fmla="*/ 74 w 82"/>
                <a:gd name="T7" fmla="*/ 23 h 33"/>
                <a:gd name="T8" fmla="*/ 58 w 82"/>
                <a:gd name="T9" fmla="*/ 17 h 33"/>
                <a:gd name="T10" fmla="*/ 52 w 82"/>
                <a:gd name="T11" fmla="*/ 18 h 33"/>
                <a:gd name="T12" fmla="*/ 49 w 82"/>
                <a:gd name="T13" fmla="*/ 23 h 33"/>
                <a:gd name="T14" fmla="*/ 43 w 82"/>
                <a:gd name="T15" fmla="*/ 25 h 33"/>
                <a:gd name="T16" fmla="*/ 41 w 82"/>
                <a:gd name="T17" fmla="*/ 24 h 33"/>
                <a:gd name="T18" fmla="*/ 35 w 82"/>
                <a:gd name="T19" fmla="*/ 26 h 33"/>
                <a:gd name="T20" fmla="*/ 29 w 82"/>
                <a:gd name="T21" fmla="*/ 27 h 33"/>
                <a:gd name="T22" fmla="*/ 28 w 82"/>
                <a:gd name="T23" fmla="*/ 31 h 33"/>
                <a:gd name="T24" fmla="*/ 15 w 82"/>
                <a:gd name="T25" fmla="*/ 33 h 33"/>
                <a:gd name="T26" fmla="*/ 10 w 82"/>
                <a:gd name="T27" fmla="*/ 31 h 33"/>
                <a:gd name="T28" fmla="*/ 2 w 82"/>
                <a:gd name="T29" fmla="*/ 26 h 33"/>
                <a:gd name="T30" fmla="*/ 0 w 82"/>
                <a:gd name="T31" fmla="*/ 20 h 33"/>
                <a:gd name="T32" fmla="*/ 1 w 82"/>
                <a:gd name="T33" fmla="*/ 17 h 33"/>
                <a:gd name="T34" fmla="*/ 3 w 82"/>
                <a:gd name="T35" fmla="*/ 14 h 33"/>
                <a:gd name="T36" fmla="*/ 9 w 82"/>
                <a:gd name="T37" fmla="*/ 14 h 33"/>
                <a:gd name="T38" fmla="*/ 14 w 82"/>
                <a:gd name="T39" fmla="*/ 12 h 33"/>
                <a:gd name="T40" fmla="*/ 14 w 82"/>
                <a:gd name="T41" fmla="*/ 10 h 33"/>
                <a:gd name="T42" fmla="*/ 17 w 82"/>
                <a:gd name="T43" fmla="*/ 9 h 33"/>
                <a:gd name="T44" fmla="*/ 18 w 82"/>
                <a:gd name="T45" fmla="*/ 5 h 33"/>
                <a:gd name="T46" fmla="*/ 20 w 82"/>
                <a:gd name="T47" fmla="*/ 4 h 33"/>
                <a:gd name="T48" fmla="*/ 23 w 82"/>
                <a:gd name="T49" fmla="*/ 1 h 33"/>
                <a:gd name="T50" fmla="*/ 27 w 82"/>
                <a:gd name="T51" fmla="*/ 1 h 33"/>
                <a:gd name="T52" fmla="*/ 28 w 82"/>
                <a:gd name="T53" fmla="*/ 2 h 33"/>
                <a:gd name="T54" fmla="*/ 34 w 82"/>
                <a:gd name="T55" fmla="*/ 0 h 33"/>
                <a:gd name="T56" fmla="*/ 42 w 82"/>
                <a:gd name="T57" fmla="*/ 6 h 33"/>
                <a:gd name="T58" fmla="*/ 50 w 82"/>
                <a:gd name="T59" fmla="*/ 2 h 33"/>
                <a:gd name="T60" fmla="*/ 57 w 82"/>
                <a:gd name="T61" fmla="*/ 4 h 33"/>
                <a:gd name="T62" fmla="*/ 67 w 82"/>
                <a:gd name="T63" fmla="*/ 1 h 33"/>
                <a:gd name="T64" fmla="*/ 82 w 82"/>
                <a:gd name="T65" fmla="*/ 9 h 33"/>
                <a:gd name="T66" fmla="*/ 82 w 82"/>
                <a:gd name="T67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" h="33">
                  <a:moveTo>
                    <a:pt x="82" y="9"/>
                  </a:moveTo>
                  <a:lnTo>
                    <a:pt x="79" y="14"/>
                  </a:lnTo>
                  <a:lnTo>
                    <a:pt x="77" y="21"/>
                  </a:lnTo>
                  <a:lnTo>
                    <a:pt x="74" y="23"/>
                  </a:lnTo>
                  <a:lnTo>
                    <a:pt x="58" y="17"/>
                  </a:lnTo>
                  <a:lnTo>
                    <a:pt x="52" y="18"/>
                  </a:lnTo>
                  <a:lnTo>
                    <a:pt x="49" y="23"/>
                  </a:lnTo>
                  <a:lnTo>
                    <a:pt x="43" y="25"/>
                  </a:lnTo>
                  <a:lnTo>
                    <a:pt x="41" y="24"/>
                  </a:lnTo>
                  <a:lnTo>
                    <a:pt x="35" y="26"/>
                  </a:lnTo>
                  <a:lnTo>
                    <a:pt x="29" y="27"/>
                  </a:lnTo>
                  <a:lnTo>
                    <a:pt x="28" y="31"/>
                  </a:lnTo>
                  <a:lnTo>
                    <a:pt x="15" y="33"/>
                  </a:lnTo>
                  <a:lnTo>
                    <a:pt x="10" y="31"/>
                  </a:lnTo>
                  <a:lnTo>
                    <a:pt x="2" y="26"/>
                  </a:lnTo>
                  <a:lnTo>
                    <a:pt x="0" y="20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9" y="14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7" y="9"/>
                  </a:lnTo>
                  <a:lnTo>
                    <a:pt x="18" y="5"/>
                  </a:lnTo>
                  <a:lnTo>
                    <a:pt x="20" y="4"/>
                  </a:lnTo>
                  <a:lnTo>
                    <a:pt x="23" y="1"/>
                  </a:lnTo>
                  <a:lnTo>
                    <a:pt x="27" y="1"/>
                  </a:lnTo>
                  <a:lnTo>
                    <a:pt x="28" y="2"/>
                  </a:lnTo>
                  <a:lnTo>
                    <a:pt x="34" y="0"/>
                  </a:lnTo>
                  <a:lnTo>
                    <a:pt x="42" y="6"/>
                  </a:lnTo>
                  <a:lnTo>
                    <a:pt x="50" y="2"/>
                  </a:lnTo>
                  <a:lnTo>
                    <a:pt x="57" y="4"/>
                  </a:lnTo>
                  <a:lnTo>
                    <a:pt x="67" y="1"/>
                  </a:lnTo>
                  <a:lnTo>
                    <a:pt x="82" y="9"/>
                  </a:lnTo>
                  <a:lnTo>
                    <a:pt x="82" y="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00" name="Freeform 201">
              <a:extLst>
                <a:ext uri="{FF2B5EF4-FFF2-40B4-BE49-F238E27FC236}">
                  <a16:creationId xmlns:a16="http://schemas.microsoft.com/office/drawing/2014/main" id="{EFC382DC-B7F7-4723-8893-8E72B4007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9999" y="2792316"/>
              <a:ext cx="77116" cy="47739"/>
            </a:xfrm>
            <a:custGeom>
              <a:avLst/>
              <a:gdLst>
                <a:gd name="T0" fmla="*/ 42 w 42"/>
                <a:gd name="T1" fmla="*/ 7 h 26"/>
                <a:gd name="T2" fmla="*/ 31 w 42"/>
                <a:gd name="T3" fmla="*/ 11 h 26"/>
                <a:gd name="T4" fmla="*/ 30 w 42"/>
                <a:gd name="T5" fmla="*/ 19 h 26"/>
                <a:gd name="T6" fmla="*/ 25 w 42"/>
                <a:gd name="T7" fmla="*/ 21 h 26"/>
                <a:gd name="T8" fmla="*/ 25 w 42"/>
                <a:gd name="T9" fmla="*/ 26 h 26"/>
                <a:gd name="T10" fmla="*/ 19 w 42"/>
                <a:gd name="T11" fmla="*/ 26 h 26"/>
                <a:gd name="T12" fmla="*/ 14 w 42"/>
                <a:gd name="T13" fmla="*/ 23 h 26"/>
                <a:gd name="T14" fmla="*/ 12 w 42"/>
                <a:gd name="T15" fmla="*/ 26 h 26"/>
                <a:gd name="T16" fmla="*/ 1 w 42"/>
                <a:gd name="T17" fmla="*/ 25 h 26"/>
                <a:gd name="T18" fmla="*/ 5 w 42"/>
                <a:gd name="T19" fmla="*/ 24 h 26"/>
                <a:gd name="T20" fmla="*/ 0 w 42"/>
                <a:gd name="T21" fmla="*/ 16 h 26"/>
                <a:gd name="T22" fmla="*/ 2 w 42"/>
                <a:gd name="T23" fmla="*/ 7 h 26"/>
                <a:gd name="T24" fmla="*/ 13 w 42"/>
                <a:gd name="T25" fmla="*/ 8 h 26"/>
                <a:gd name="T26" fmla="*/ 21 w 42"/>
                <a:gd name="T27" fmla="*/ 4 h 26"/>
                <a:gd name="T28" fmla="*/ 34 w 42"/>
                <a:gd name="T29" fmla="*/ 3 h 26"/>
                <a:gd name="T30" fmla="*/ 36 w 42"/>
                <a:gd name="T31" fmla="*/ 0 h 26"/>
                <a:gd name="T32" fmla="*/ 39 w 42"/>
                <a:gd name="T33" fmla="*/ 0 h 26"/>
                <a:gd name="T34" fmla="*/ 42 w 42"/>
                <a:gd name="T35" fmla="*/ 7 h 26"/>
                <a:gd name="T36" fmla="*/ 42 w 42"/>
                <a:gd name="T37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6">
                  <a:moveTo>
                    <a:pt x="42" y="7"/>
                  </a:moveTo>
                  <a:lnTo>
                    <a:pt x="31" y="11"/>
                  </a:lnTo>
                  <a:lnTo>
                    <a:pt x="30" y="19"/>
                  </a:lnTo>
                  <a:lnTo>
                    <a:pt x="25" y="21"/>
                  </a:lnTo>
                  <a:lnTo>
                    <a:pt x="25" y="26"/>
                  </a:lnTo>
                  <a:lnTo>
                    <a:pt x="19" y="26"/>
                  </a:lnTo>
                  <a:lnTo>
                    <a:pt x="14" y="23"/>
                  </a:lnTo>
                  <a:lnTo>
                    <a:pt x="12" y="26"/>
                  </a:lnTo>
                  <a:lnTo>
                    <a:pt x="1" y="25"/>
                  </a:lnTo>
                  <a:lnTo>
                    <a:pt x="5" y="24"/>
                  </a:lnTo>
                  <a:lnTo>
                    <a:pt x="0" y="16"/>
                  </a:lnTo>
                  <a:lnTo>
                    <a:pt x="2" y="7"/>
                  </a:lnTo>
                  <a:lnTo>
                    <a:pt x="13" y="8"/>
                  </a:lnTo>
                  <a:lnTo>
                    <a:pt x="21" y="4"/>
                  </a:lnTo>
                  <a:lnTo>
                    <a:pt x="34" y="3"/>
                  </a:lnTo>
                  <a:lnTo>
                    <a:pt x="36" y="0"/>
                  </a:lnTo>
                  <a:lnTo>
                    <a:pt x="39" y="0"/>
                  </a:lnTo>
                  <a:lnTo>
                    <a:pt x="42" y="7"/>
                  </a:lnTo>
                  <a:lnTo>
                    <a:pt x="42" y="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01" name="Freeform 202">
              <a:extLst>
                <a:ext uri="{FF2B5EF4-FFF2-40B4-BE49-F238E27FC236}">
                  <a16:creationId xmlns:a16="http://schemas.microsoft.com/office/drawing/2014/main" id="{01623631-B4C3-4D3F-B4F5-208CD375F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9013" y="2076237"/>
              <a:ext cx="279088" cy="429648"/>
            </a:xfrm>
            <a:custGeom>
              <a:avLst/>
              <a:gdLst>
                <a:gd name="T0" fmla="*/ 152 w 152"/>
                <a:gd name="T1" fmla="*/ 50 h 234"/>
                <a:gd name="T2" fmla="*/ 131 w 152"/>
                <a:gd name="T3" fmla="*/ 54 h 234"/>
                <a:gd name="T4" fmla="*/ 121 w 152"/>
                <a:gd name="T5" fmla="*/ 66 h 234"/>
                <a:gd name="T6" fmla="*/ 125 w 152"/>
                <a:gd name="T7" fmla="*/ 77 h 234"/>
                <a:gd name="T8" fmla="*/ 106 w 152"/>
                <a:gd name="T9" fmla="*/ 90 h 234"/>
                <a:gd name="T10" fmla="*/ 83 w 152"/>
                <a:gd name="T11" fmla="*/ 105 h 234"/>
                <a:gd name="T12" fmla="*/ 77 w 152"/>
                <a:gd name="T13" fmla="*/ 129 h 234"/>
                <a:gd name="T14" fmla="*/ 88 w 152"/>
                <a:gd name="T15" fmla="*/ 141 h 234"/>
                <a:gd name="T16" fmla="*/ 102 w 152"/>
                <a:gd name="T17" fmla="*/ 151 h 234"/>
                <a:gd name="T18" fmla="*/ 92 w 152"/>
                <a:gd name="T19" fmla="*/ 170 h 234"/>
                <a:gd name="T20" fmla="*/ 79 w 152"/>
                <a:gd name="T21" fmla="*/ 174 h 234"/>
                <a:gd name="T22" fmla="*/ 77 w 152"/>
                <a:gd name="T23" fmla="*/ 204 h 234"/>
                <a:gd name="T24" fmla="*/ 71 w 152"/>
                <a:gd name="T25" fmla="*/ 221 h 234"/>
                <a:gd name="T26" fmla="*/ 54 w 152"/>
                <a:gd name="T27" fmla="*/ 219 h 234"/>
                <a:gd name="T28" fmla="*/ 48 w 152"/>
                <a:gd name="T29" fmla="*/ 234 h 234"/>
                <a:gd name="T30" fmla="*/ 31 w 152"/>
                <a:gd name="T31" fmla="*/ 234 h 234"/>
                <a:gd name="T32" fmla="*/ 25 w 152"/>
                <a:gd name="T33" fmla="*/ 217 h 234"/>
                <a:gd name="T34" fmla="*/ 12 w 152"/>
                <a:gd name="T35" fmla="*/ 197 h 234"/>
                <a:gd name="T36" fmla="*/ 0 w 152"/>
                <a:gd name="T37" fmla="*/ 172 h 234"/>
                <a:gd name="T38" fmla="*/ 5 w 152"/>
                <a:gd name="T39" fmla="*/ 162 h 234"/>
                <a:gd name="T40" fmla="*/ 15 w 152"/>
                <a:gd name="T41" fmla="*/ 150 h 234"/>
                <a:gd name="T42" fmla="*/ 17 w 152"/>
                <a:gd name="T43" fmla="*/ 130 h 234"/>
                <a:gd name="T44" fmla="*/ 8 w 152"/>
                <a:gd name="T45" fmla="*/ 121 h 234"/>
                <a:gd name="T46" fmla="*/ 5 w 152"/>
                <a:gd name="T47" fmla="*/ 98 h 234"/>
                <a:gd name="T48" fmla="*/ 12 w 152"/>
                <a:gd name="T49" fmla="*/ 83 h 234"/>
                <a:gd name="T50" fmla="*/ 25 w 152"/>
                <a:gd name="T51" fmla="*/ 83 h 234"/>
                <a:gd name="T52" fmla="*/ 29 w 152"/>
                <a:gd name="T53" fmla="*/ 76 h 234"/>
                <a:gd name="T54" fmla="*/ 24 w 152"/>
                <a:gd name="T55" fmla="*/ 70 h 234"/>
                <a:gd name="T56" fmla="*/ 40 w 152"/>
                <a:gd name="T57" fmla="*/ 47 h 234"/>
                <a:gd name="T58" fmla="*/ 51 w 152"/>
                <a:gd name="T59" fmla="*/ 29 h 234"/>
                <a:gd name="T60" fmla="*/ 57 w 152"/>
                <a:gd name="T61" fmla="*/ 17 h 234"/>
                <a:gd name="T62" fmla="*/ 69 w 152"/>
                <a:gd name="T63" fmla="*/ 17 h 234"/>
                <a:gd name="T64" fmla="*/ 71 w 152"/>
                <a:gd name="T65" fmla="*/ 8 h 234"/>
                <a:gd name="T66" fmla="*/ 95 w 152"/>
                <a:gd name="T67" fmla="*/ 11 h 234"/>
                <a:gd name="T68" fmla="*/ 94 w 152"/>
                <a:gd name="T69" fmla="*/ 0 h 234"/>
                <a:gd name="T70" fmla="*/ 102 w 152"/>
                <a:gd name="T71" fmla="*/ 0 h 234"/>
                <a:gd name="T72" fmla="*/ 120 w 152"/>
                <a:gd name="T73" fmla="*/ 7 h 234"/>
                <a:gd name="T74" fmla="*/ 141 w 152"/>
                <a:gd name="T75" fmla="*/ 18 h 234"/>
                <a:gd name="T76" fmla="*/ 147 w 152"/>
                <a:gd name="T77" fmla="*/ 43 h 234"/>
                <a:gd name="T78" fmla="*/ 152 w 152"/>
                <a:gd name="T79" fmla="*/ 50 h 234"/>
                <a:gd name="T80" fmla="*/ 152 w 152"/>
                <a:gd name="T81" fmla="*/ 5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2" h="234">
                  <a:moveTo>
                    <a:pt x="152" y="50"/>
                  </a:moveTo>
                  <a:lnTo>
                    <a:pt x="131" y="54"/>
                  </a:lnTo>
                  <a:lnTo>
                    <a:pt x="121" y="66"/>
                  </a:lnTo>
                  <a:lnTo>
                    <a:pt x="125" y="77"/>
                  </a:lnTo>
                  <a:lnTo>
                    <a:pt x="106" y="90"/>
                  </a:lnTo>
                  <a:lnTo>
                    <a:pt x="83" y="105"/>
                  </a:lnTo>
                  <a:lnTo>
                    <a:pt x="77" y="129"/>
                  </a:lnTo>
                  <a:lnTo>
                    <a:pt x="88" y="141"/>
                  </a:lnTo>
                  <a:lnTo>
                    <a:pt x="102" y="151"/>
                  </a:lnTo>
                  <a:lnTo>
                    <a:pt x="92" y="170"/>
                  </a:lnTo>
                  <a:lnTo>
                    <a:pt x="79" y="174"/>
                  </a:lnTo>
                  <a:lnTo>
                    <a:pt x="77" y="204"/>
                  </a:lnTo>
                  <a:lnTo>
                    <a:pt x="71" y="221"/>
                  </a:lnTo>
                  <a:lnTo>
                    <a:pt x="54" y="219"/>
                  </a:lnTo>
                  <a:lnTo>
                    <a:pt x="48" y="234"/>
                  </a:lnTo>
                  <a:lnTo>
                    <a:pt x="31" y="234"/>
                  </a:lnTo>
                  <a:lnTo>
                    <a:pt x="25" y="217"/>
                  </a:lnTo>
                  <a:lnTo>
                    <a:pt x="12" y="197"/>
                  </a:lnTo>
                  <a:lnTo>
                    <a:pt x="0" y="172"/>
                  </a:lnTo>
                  <a:lnTo>
                    <a:pt x="5" y="162"/>
                  </a:lnTo>
                  <a:lnTo>
                    <a:pt x="15" y="150"/>
                  </a:lnTo>
                  <a:lnTo>
                    <a:pt x="17" y="130"/>
                  </a:lnTo>
                  <a:lnTo>
                    <a:pt x="8" y="121"/>
                  </a:lnTo>
                  <a:lnTo>
                    <a:pt x="5" y="98"/>
                  </a:lnTo>
                  <a:lnTo>
                    <a:pt x="12" y="83"/>
                  </a:lnTo>
                  <a:lnTo>
                    <a:pt x="25" y="83"/>
                  </a:lnTo>
                  <a:lnTo>
                    <a:pt x="29" y="76"/>
                  </a:lnTo>
                  <a:lnTo>
                    <a:pt x="24" y="70"/>
                  </a:lnTo>
                  <a:lnTo>
                    <a:pt x="40" y="47"/>
                  </a:lnTo>
                  <a:lnTo>
                    <a:pt x="51" y="29"/>
                  </a:lnTo>
                  <a:lnTo>
                    <a:pt x="57" y="17"/>
                  </a:lnTo>
                  <a:lnTo>
                    <a:pt x="69" y="17"/>
                  </a:lnTo>
                  <a:lnTo>
                    <a:pt x="71" y="8"/>
                  </a:lnTo>
                  <a:lnTo>
                    <a:pt x="95" y="11"/>
                  </a:lnTo>
                  <a:lnTo>
                    <a:pt x="94" y="0"/>
                  </a:lnTo>
                  <a:lnTo>
                    <a:pt x="102" y="0"/>
                  </a:lnTo>
                  <a:lnTo>
                    <a:pt x="120" y="7"/>
                  </a:lnTo>
                  <a:lnTo>
                    <a:pt x="141" y="18"/>
                  </a:lnTo>
                  <a:lnTo>
                    <a:pt x="147" y="43"/>
                  </a:lnTo>
                  <a:lnTo>
                    <a:pt x="152" y="50"/>
                  </a:lnTo>
                  <a:lnTo>
                    <a:pt x="152" y="5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02" name="Freeform 203">
              <a:extLst>
                <a:ext uri="{FF2B5EF4-FFF2-40B4-BE49-F238E27FC236}">
                  <a16:creationId xmlns:a16="http://schemas.microsoft.com/office/drawing/2014/main" id="{B8CA8581-4645-4A69-8BE8-E0A6520A9A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646" y="5320625"/>
              <a:ext cx="40395" cy="56919"/>
            </a:xfrm>
            <a:custGeom>
              <a:avLst/>
              <a:gdLst>
                <a:gd name="T0" fmla="*/ 20 w 22"/>
                <a:gd name="T1" fmla="*/ 4 h 31"/>
                <a:gd name="T2" fmla="*/ 21 w 22"/>
                <a:gd name="T3" fmla="*/ 12 h 31"/>
                <a:gd name="T4" fmla="*/ 22 w 22"/>
                <a:gd name="T5" fmla="*/ 21 h 31"/>
                <a:gd name="T6" fmla="*/ 18 w 22"/>
                <a:gd name="T7" fmla="*/ 29 h 31"/>
                <a:gd name="T8" fmla="*/ 9 w 22"/>
                <a:gd name="T9" fmla="*/ 31 h 31"/>
                <a:gd name="T10" fmla="*/ 0 w 22"/>
                <a:gd name="T11" fmla="*/ 21 h 31"/>
                <a:gd name="T12" fmla="*/ 0 w 22"/>
                <a:gd name="T13" fmla="*/ 14 h 31"/>
                <a:gd name="T14" fmla="*/ 5 w 22"/>
                <a:gd name="T15" fmla="*/ 7 h 31"/>
                <a:gd name="T16" fmla="*/ 6 w 22"/>
                <a:gd name="T17" fmla="*/ 1 h 31"/>
                <a:gd name="T18" fmla="*/ 12 w 22"/>
                <a:gd name="T19" fmla="*/ 0 h 31"/>
                <a:gd name="T20" fmla="*/ 20 w 22"/>
                <a:gd name="T21" fmla="*/ 4 h 31"/>
                <a:gd name="T22" fmla="*/ 20 w 22"/>
                <a:gd name="T2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31">
                  <a:moveTo>
                    <a:pt x="20" y="4"/>
                  </a:moveTo>
                  <a:lnTo>
                    <a:pt x="21" y="12"/>
                  </a:lnTo>
                  <a:lnTo>
                    <a:pt x="22" y="21"/>
                  </a:lnTo>
                  <a:lnTo>
                    <a:pt x="18" y="29"/>
                  </a:lnTo>
                  <a:lnTo>
                    <a:pt x="9" y="31"/>
                  </a:lnTo>
                  <a:lnTo>
                    <a:pt x="0" y="21"/>
                  </a:lnTo>
                  <a:lnTo>
                    <a:pt x="0" y="14"/>
                  </a:lnTo>
                  <a:lnTo>
                    <a:pt x="5" y="7"/>
                  </a:lnTo>
                  <a:lnTo>
                    <a:pt x="6" y="1"/>
                  </a:lnTo>
                  <a:lnTo>
                    <a:pt x="12" y="0"/>
                  </a:lnTo>
                  <a:lnTo>
                    <a:pt x="20" y="4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03" name="Freeform 204">
              <a:extLst>
                <a:ext uri="{FF2B5EF4-FFF2-40B4-BE49-F238E27FC236}">
                  <a16:creationId xmlns:a16="http://schemas.microsoft.com/office/drawing/2014/main" id="{BA292811-E6C4-4512-BB89-C1AD91691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6502" y="3124650"/>
              <a:ext cx="176266" cy="172593"/>
            </a:xfrm>
            <a:custGeom>
              <a:avLst/>
              <a:gdLst>
                <a:gd name="T0" fmla="*/ 50 w 96"/>
                <a:gd name="T1" fmla="*/ 73 h 94"/>
                <a:gd name="T2" fmla="*/ 21 w 96"/>
                <a:gd name="T3" fmla="*/ 94 h 94"/>
                <a:gd name="T4" fmla="*/ 3 w 96"/>
                <a:gd name="T5" fmla="*/ 86 h 94"/>
                <a:gd name="T6" fmla="*/ 3 w 96"/>
                <a:gd name="T7" fmla="*/ 86 h 94"/>
                <a:gd name="T8" fmla="*/ 4 w 96"/>
                <a:gd name="T9" fmla="*/ 83 h 94"/>
                <a:gd name="T10" fmla="*/ 3 w 96"/>
                <a:gd name="T11" fmla="*/ 75 h 94"/>
                <a:gd name="T12" fmla="*/ 6 w 96"/>
                <a:gd name="T13" fmla="*/ 65 h 94"/>
                <a:gd name="T14" fmla="*/ 14 w 96"/>
                <a:gd name="T15" fmla="*/ 57 h 94"/>
                <a:gd name="T16" fmla="*/ 10 w 96"/>
                <a:gd name="T17" fmla="*/ 50 h 94"/>
                <a:gd name="T18" fmla="*/ 3 w 96"/>
                <a:gd name="T19" fmla="*/ 49 h 94"/>
                <a:gd name="T20" fmla="*/ 0 w 96"/>
                <a:gd name="T21" fmla="*/ 35 h 94"/>
                <a:gd name="T22" fmla="*/ 3 w 96"/>
                <a:gd name="T23" fmla="*/ 26 h 94"/>
                <a:gd name="T24" fmla="*/ 7 w 96"/>
                <a:gd name="T25" fmla="*/ 23 h 94"/>
                <a:gd name="T26" fmla="*/ 10 w 96"/>
                <a:gd name="T27" fmla="*/ 18 h 94"/>
                <a:gd name="T28" fmla="*/ 9 w 96"/>
                <a:gd name="T29" fmla="*/ 8 h 94"/>
                <a:gd name="T30" fmla="*/ 15 w 96"/>
                <a:gd name="T31" fmla="*/ 12 h 94"/>
                <a:gd name="T32" fmla="*/ 32 w 96"/>
                <a:gd name="T33" fmla="*/ 6 h 94"/>
                <a:gd name="T34" fmla="*/ 41 w 96"/>
                <a:gd name="T35" fmla="*/ 9 h 94"/>
                <a:gd name="T36" fmla="*/ 53 w 96"/>
                <a:gd name="T37" fmla="*/ 9 h 94"/>
                <a:gd name="T38" fmla="*/ 70 w 96"/>
                <a:gd name="T39" fmla="*/ 3 h 94"/>
                <a:gd name="T40" fmla="*/ 79 w 96"/>
                <a:gd name="T41" fmla="*/ 3 h 94"/>
                <a:gd name="T42" fmla="*/ 96 w 96"/>
                <a:gd name="T43" fmla="*/ 0 h 94"/>
                <a:gd name="T44" fmla="*/ 90 w 96"/>
                <a:gd name="T45" fmla="*/ 12 h 94"/>
                <a:gd name="T46" fmla="*/ 82 w 96"/>
                <a:gd name="T47" fmla="*/ 17 h 94"/>
                <a:gd name="T48" fmla="*/ 86 w 96"/>
                <a:gd name="T49" fmla="*/ 30 h 94"/>
                <a:gd name="T50" fmla="*/ 83 w 96"/>
                <a:gd name="T51" fmla="*/ 53 h 94"/>
                <a:gd name="T52" fmla="*/ 50 w 96"/>
                <a:gd name="T53" fmla="*/ 73 h 94"/>
                <a:gd name="T54" fmla="*/ 50 w 96"/>
                <a:gd name="T55" fmla="*/ 7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6" h="94">
                  <a:moveTo>
                    <a:pt x="50" y="73"/>
                  </a:moveTo>
                  <a:lnTo>
                    <a:pt x="21" y="94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4" y="83"/>
                  </a:lnTo>
                  <a:lnTo>
                    <a:pt x="3" y="75"/>
                  </a:lnTo>
                  <a:lnTo>
                    <a:pt x="6" y="65"/>
                  </a:lnTo>
                  <a:lnTo>
                    <a:pt x="14" y="57"/>
                  </a:lnTo>
                  <a:lnTo>
                    <a:pt x="10" y="50"/>
                  </a:lnTo>
                  <a:lnTo>
                    <a:pt x="3" y="49"/>
                  </a:lnTo>
                  <a:lnTo>
                    <a:pt x="0" y="35"/>
                  </a:lnTo>
                  <a:lnTo>
                    <a:pt x="3" y="26"/>
                  </a:lnTo>
                  <a:lnTo>
                    <a:pt x="7" y="23"/>
                  </a:lnTo>
                  <a:lnTo>
                    <a:pt x="10" y="18"/>
                  </a:lnTo>
                  <a:lnTo>
                    <a:pt x="9" y="8"/>
                  </a:lnTo>
                  <a:lnTo>
                    <a:pt x="15" y="12"/>
                  </a:lnTo>
                  <a:lnTo>
                    <a:pt x="32" y="6"/>
                  </a:lnTo>
                  <a:lnTo>
                    <a:pt x="41" y="9"/>
                  </a:lnTo>
                  <a:lnTo>
                    <a:pt x="53" y="9"/>
                  </a:lnTo>
                  <a:lnTo>
                    <a:pt x="70" y="3"/>
                  </a:lnTo>
                  <a:lnTo>
                    <a:pt x="79" y="3"/>
                  </a:lnTo>
                  <a:lnTo>
                    <a:pt x="96" y="0"/>
                  </a:lnTo>
                  <a:lnTo>
                    <a:pt x="90" y="12"/>
                  </a:lnTo>
                  <a:lnTo>
                    <a:pt x="82" y="17"/>
                  </a:lnTo>
                  <a:lnTo>
                    <a:pt x="86" y="30"/>
                  </a:lnTo>
                  <a:lnTo>
                    <a:pt x="83" y="53"/>
                  </a:lnTo>
                  <a:lnTo>
                    <a:pt x="50" y="73"/>
                  </a:lnTo>
                  <a:lnTo>
                    <a:pt x="50" y="7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04" name="Freeform 206">
              <a:extLst>
                <a:ext uri="{FF2B5EF4-FFF2-40B4-BE49-F238E27FC236}">
                  <a16:creationId xmlns:a16="http://schemas.microsoft.com/office/drawing/2014/main" id="{0461D85E-F245-41B9-8DBE-77BE844D0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55" y="3607545"/>
              <a:ext cx="313973" cy="558174"/>
            </a:xfrm>
            <a:custGeom>
              <a:avLst/>
              <a:gdLst>
                <a:gd name="T0" fmla="*/ 168 w 171"/>
                <a:gd name="T1" fmla="*/ 72 h 304"/>
                <a:gd name="T2" fmla="*/ 171 w 171"/>
                <a:gd name="T3" fmla="*/ 148 h 304"/>
                <a:gd name="T4" fmla="*/ 157 w 171"/>
                <a:gd name="T5" fmla="*/ 146 h 304"/>
                <a:gd name="T6" fmla="*/ 149 w 171"/>
                <a:gd name="T7" fmla="*/ 161 h 304"/>
                <a:gd name="T8" fmla="*/ 146 w 171"/>
                <a:gd name="T9" fmla="*/ 172 h 304"/>
                <a:gd name="T10" fmla="*/ 149 w 171"/>
                <a:gd name="T11" fmla="*/ 177 h 304"/>
                <a:gd name="T12" fmla="*/ 143 w 171"/>
                <a:gd name="T13" fmla="*/ 183 h 304"/>
                <a:gd name="T14" fmla="*/ 146 w 171"/>
                <a:gd name="T15" fmla="*/ 191 h 304"/>
                <a:gd name="T16" fmla="*/ 142 w 171"/>
                <a:gd name="T17" fmla="*/ 198 h 304"/>
                <a:gd name="T18" fmla="*/ 140 w 171"/>
                <a:gd name="T19" fmla="*/ 206 h 304"/>
                <a:gd name="T20" fmla="*/ 146 w 171"/>
                <a:gd name="T21" fmla="*/ 204 h 304"/>
                <a:gd name="T22" fmla="*/ 149 w 171"/>
                <a:gd name="T23" fmla="*/ 211 h 304"/>
                <a:gd name="T24" fmla="*/ 150 w 171"/>
                <a:gd name="T25" fmla="*/ 223 h 304"/>
                <a:gd name="T26" fmla="*/ 156 w 171"/>
                <a:gd name="T27" fmla="*/ 228 h 304"/>
                <a:gd name="T28" fmla="*/ 156 w 171"/>
                <a:gd name="T29" fmla="*/ 233 h 304"/>
                <a:gd name="T30" fmla="*/ 146 w 171"/>
                <a:gd name="T31" fmla="*/ 237 h 304"/>
                <a:gd name="T32" fmla="*/ 138 w 171"/>
                <a:gd name="T33" fmla="*/ 244 h 304"/>
                <a:gd name="T34" fmla="*/ 126 w 171"/>
                <a:gd name="T35" fmla="*/ 265 h 304"/>
                <a:gd name="T36" fmla="*/ 110 w 171"/>
                <a:gd name="T37" fmla="*/ 274 h 304"/>
                <a:gd name="T38" fmla="*/ 94 w 171"/>
                <a:gd name="T39" fmla="*/ 272 h 304"/>
                <a:gd name="T40" fmla="*/ 89 w 171"/>
                <a:gd name="T41" fmla="*/ 274 h 304"/>
                <a:gd name="T42" fmla="*/ 91 w 171"/>
                <a:gd name="T43" fmla="*/ 281 h 304"/>
                <a:gd name="T44" fmla="*/ 82 w 171"/>
                <a:gd name="T45" fmla="*/ 288 h 304"/>
                <a:gd name="T46" fmla="*/ 75 w 171"/>
                <a:gd name="T47" fmla="*/ 295 h 304"/>
                <a:gd name="T48" fmla="*/ 54 w 171"/>
                <a:gd name="T49" fmla="*/ 302 h 304"/>
                <a:gd name="T50" fmla="*/ 50 w 171"/>
                <a:gd name="T51" fmla="*/ 298 h 304"/>
                <a:gd name="T52" fmla="*/ 47 w 171"/>
                <a:gd name="T53" fmla="*/ 297 h 304"/>
                <a:gd name="T54" fmla="*/ 44 w 171"/>
                <a:gd name="T55" fmla="*/ 303 h 304"/>
                <a:gd name="T56" fmla="*/ 30 w 171"/>
                <a:gd name="T57" fmla="*/ 304 h 304"/>
                <a:gd name="T58" fmla="*/ 32 w 171"/>
                <a:gd name="T59" fmla="*/ 299 h 304"/>
                <a:gd name="T60" fmla="*/ 27 w 171"/>
                <a:gd name="T61" fmla="*/ 286 h 304"/>
                <a:gd name="T62" fmla="*/ 25 w 171"/>
                <a:gd name="T63" fmla="*/ 278 h 304"/>
                <a:gd name="T64" fmla="*/ 18 w 171"/>
                <a:gd name="T65" fmla="*/ 274 h 304"/>
                <a:gd name="T66" fmla="*/ 7 w 171"/>
                <a:gd name="T67" fmla="*/ 263 h 304"/>
                <a:gd name="T68" fmla="*/ 11 w 171"/>
                <a:gd name="T69" fmla="*/ 254 h 304"/>
                <a:gd name="T70" fmla="*/ 19 w 171"/>
                <a:gd name="T71" fmla="*/ 256 h 304"/>
                <a:gd name="T72" fmla="*/ 24 w 171"/>
                <a:gd name="T73" fmla="*/ 255 h 304"/>
                <a:gd name="T74" fmla="*/ 33 w 171"/>
                <a:gd name="T75" fmla="*/ 255 h 304"/>
                <a:gd name="T76" fmla="*/ 24 w 171"/>
                <a:gd name="T77" fmla="*/ 238 h 304"/>
                <a:gd name="T78" fmla="*/ 24 w 171"/>
                <a:gd name="T79" fmla="*/ 225 h 304"/>
                <a:gd name="T80" fmla="*/ 23 w 171"/>
                <a:gd name="T81" fmla="*/ 213 h 304"/>
                <a:gd name="T82" fmla="*/ 16 w 171"/>
                <a:gd name="T83" fmla="*/ 200 h 304"/>
                <a:gd name="T84" fmla="*/ 18 w 171"/>
                <a:gd name="T85" fmla="*/ 191 h 304"/>
                <a:gd name="T86" fmla="*/ 6 w 171"/>
                <a:gd name="T87" fmla="*/ 191 h 304"/>
                <a:gd name="T88" fmla="*/ 6 w 171"/>
                <a:gd name="T89" fmla="*/ 179 h 304"/>
                <a:gd name="T90" fmla="*/ 0 w 171"/>
                <a:gd name="T91" fmla="*/ 171 h 304"/>
                <a:gd name="T92" fmla="*/ 6 w 171"/>
                <a:gd name="T93" fmla="*/ 146 h 304"/>
                <a:gd name="T94" fmla="*/ 27 w 171"/>
                <a:gd name="T95" fmla="*/ 129 h 304"/>
                <a:gd name="T96" fmla="*/ 28 w 171"/>
                <a:gd name="T97" fmla="*/ 104 h 304"/>
                <a:gd name="T98" fmla="*/ 33 w 171"/>
                <a:gd name="T99" fmla="*/ 66 h 304"/>
                <a:gd name="T100" fmla="*/ 37 w 171"/>
                <a:gd name="T101" fmla="*/ 57 h 304"/>
                <a:gd name="T102" fmla="*/ 29 w 171"/>
                <a:gd name="T103" fmla="*/ 51 h 304"/>
                <a:gd name="T104" fmla="*/ 29 w 171"/>
                <a:gd name="T105" fmla="*/ 45 h 304"/>
                <a:gd name="T106" fmla="*/ 23 w 171"/>
                <a:gd name="T107" fmla="*/ 40 h 304"/>
                <a:gd name="T108" fmla="*/ 18 w 171"/>
                <a:gd name="T109" fmla="*/ 10 h 304"/>
                <a:gd name="T110" fmla="*/ 34 w 171"/>
                <a:gd name="T111" fmla="*/ 0 h 304"/>
                <a:gd name="T112" fmla="*/ 101 w 171"/>
                <a:gd name="T113" fmla="*/ 36 h 304"/>
                <a:gd name="T114" fmla="*/ 168 w 171"/>
                <a:gd name="T115" fmla="*/ 72 h 304"/>
                <a:gd name="T116" fmla="*/ 168 w 171"/>
                <a:gd name="T117" fmla="*/ 7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1" h="304">
                  <a:moveTo>
                    <a:pt x="168" y="72"/>
                  </a:moveTo>
                  <a:lnTo>
                    <a:pt x="171" y="148"/>
                  </a:lnTo>
                  <a:lnTo>
                    <a:pt x="157" y="146"/>
                  </a:lnTo>
                  <a:lnTo>
                    <a:pt x="149" y="161"/>
                  </a:lnTo>
                  <a:lnTo>
                    <a:pt x="146" y="172"/>
                  </a:lnTo>
                  <a:lnTo>
                    <a:pt x="149" y="177"/>
                  </a:lnTo>
                  <a:lnTo>
                    <a:pt x="143" y="183"/>
                  </a:lnTo>
                  <a:lnTo>
                    <a:pt x="146" y="191"/>
                  </a:lnTo>
                  <a:lnTo>
                    <a:pt x="142" y="198"/>
                  </a:lnTo>
                  <a:lnTo>
                    <a:pt x="140" y="206"/>
                  </a:lnTo>
                  <a:lnTo>
                    <a:pt x="146" y="204"/>
                  </a:lnTo>
                  <a:lnTo>
                    <a:pt x="149" y="211"/>
                  </a:lnTo>
                  <a:lnTo>
                    <a:pt x="150" y="223"/>
                  </a:lnTo>
                  <a:lnTo>
                    <a:pt x="156" y="228"/>
                  </a:lnTo>
                  <a:lnTo>
                    <a:pt x="156" y="233"/>
                  </a:lnTo>
                  <a:lnTo>
                    <a:pt x="146" y="237"/>
                  </a:lnTo>
                  <a:lnTo>
                    <a:pt x="138" y="244"/>
                  </a:lnTo>
                  <a:lnTo>
                    <a:pt x="126" y="265"/>
                  </a:lnTo>
                  <a:lnTo>
                    <a:pt x="110" y="274"/>
                  </a:lnTo>
                  <a:lnTo>
                    <a:pt x="94" y="272"/>
                  </a:lnTo>
                  <a:lnTo>
                    <a:pt x="89" y="274"/>
                  </a:lnTo>
                  <a:lnTo>
                    <a:pt x="91" y="281"/>
                  </a:lnTo>
                  <a:lnTo>
                    <a:pt x="82" y="288"/>
                  </a:lnTo>
                  <a:lnTo>
                    <a:pt x="75" y="295"/>
                  </a:lnTo>
                  <a:lnTo>
                    <a:pt x="54" y="302"/>
                  </a:lnTo>
                  <a:lnTo>
                    <a:pt x="50" y="298"/>
                  </a:lnTo>
                  <a:lnTo>
                    <a:pt x="47" y="297"/>
                  </a:lnTo>
                  <a:lnTo>
                    <a:pt x="44" y="303"/>
                  </a:lnTo>
                  <a:lnTo>
                    <a:pt x="30" y="304"/>
                  </a:lnTo>
                  <a:lnTo>
                    <a:pt x="32" y="299"/>
                  </a:lnTo>
                  <a:lnTo>
                    <a:pt x="27" y="286"/>
                  </a:lnTo>
                  <a:lnTo>
                    <a:pt x="25" y="278"/>
                  </a:lnTo>
                  <a:lnTo>
                    <a:pt x="18" y="274"/>
                  </a:lnTo>
                  <a:lnTo>
                    <a:pt x="7" y="263"/>
                  </a:lnTo>
                  <a:lnTo>
                    <a:pt x="11" y="254"/>
                  </a:lnTo>
                  <a:lnTo>
                    <a:pt x="19" y="256"/>
                  </a:lnTo>
                  <a:lnTo>
                    <a:pt x="24" y="255"/>
                  </a:lnTo>
                  <a:lnTo>
                    <a:pt x="33" y="255"/>
                  </a:lnTo>
                  <a:lnTo>
                    <a:pt x="24" y="238"/>
                  </a:lnTo>
                  <a:lnTo>
                    <a:pt x="24" y="225"/>
                  </a:lnTo>
                  <a:lnTo>
                    <a:pt x="23" y="213"/>
                  </a:lnTo>
                  <a:lnTo>
                    <a:pt x="16" y="200"/>
                  </a:lnTo>
                  <a:lnTo>
                    <a:pt x="18" y="191"/>
                  </a:lnTo>
                  <a:lnTo>
                    <a:pt x="6" y="191"/>
                  </a:lnTo>
                  <a:lnTo>
                    <a:pt x="6" y="179"/>
                  </a:lnTo>
                  <a:lnTo>
                    <a:pt x="0" y="171"/>
                  </a:lnTo>
                  <a:lnTo>
                    <a:pt x="6" y="146"/>
                  </a:lnTo>
                  <a:lnTo>
                    <a:pt x="27" y="129"/>
                  </a:lnTo>
                  <a:lnTo>
                    <a:pt x="28" y="104"/>
                  </a:lnTo>
                  <a:lnTo>
                    <a:pt x="33" y="66"/>
                  </a:lnTo>
                  <a:lnTo>
                    <a:pt x="37" y="57"/>
                  </a:lnTo>
                  <a:lnTo>
                    <a:pt x="29" y="51"/>
                  </a:lnTo>
                  <a:lnTo>
                    <a:pt x="29" y="45"/>
                  </a:lnTo>
                  <a:lnTo>
                    <a:pt x="23" y="40"/>
                  </a:lnTo>
                  <a:lnTo>
                    <a:pt x="18" y="10"/>
                  </a:lnTo>
                  <a:lnTo>
                    <a:pt x="34" y="0"/>
                  </a:lnTo>
                  <a:lnTo>
                    <a:pt x="101" y="36"/>
                  </a:lnTo>
                  <a:lnTo>
                    <a:pt x="168" y="72"/>
                  </a:lnTo>
                  <a:lnTo>
                    <a:pt x="168" y="7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05" name="Freeform 207">
              <a:extLst>
                <a:ext uri="{FF2B5EF4-FFF2-40B4-BE49-F238E27FC236}">
                  <a16:creationId xmlns:a16="http://schemas.microsoft.com/office/drawing/2014/main" id="{1B4A1FCC-A2F2-412E-BBFC-3CC82315A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1762" y="4039026"/>
              <a:ext cx="60590" cy="178101"/>
            </a:xfrm>
            <a:custGeom>
              <a:avLst/>
              <a:gdLst>
                <a:gd name="T0" fmla="*/ 17 w 33"/>
                <a:gd name="T1" fmla="*/ 1 h 97"/>
                <a:gd name="T2" fmla="*/ 14 w 33"/>
                <a:gd name="T3" fmla="*/ 11 h 97"/>
                <a:gd name="T4" fmla="*/ 20 w 33"/>
                <a:gd name="T5" fmla="*/ 16 h 97"/>
                <a:gd name="T6" fmla="*/ 25 w 33"/>
                <a:gd name="T7" fmla="*/ 23 h 97"/>
                <a:gd name="T8" fmla="*/ 25 w 33"/>
                <a:gd name="T9" fmla="*/ 33 h 97"/>
                <a:gd name="T10" fmla="*/ 29 w 33"/>
                <a:gd name="T11" fmla="*/ 36 h 97"/>
                <a:gd name="T12" fmla="*/ 28 w 33"/>
                <a:gd name="T13" fmla="*/ 80 h 97"/>
                <a:gd name="T14" fmla="*/ 33 w 33"/>
                <a:gd name="T15" fmla="*/ 93 h 97"/>
                <a:gd name="T16" fmla="*/ 20 w 33"/>
                <a:gd name="T17" fmla="*/ 97 h 97"/>
                <a:gd name="T18" fmla="*/ 15 w 33"/>
                <a:gd name="T19" fmla="*/ 91 h 97"/>
                <a:gd name="T20" fmla="*/ 11 w 33"/>
                <a:gd name="T21" fmla="*/ 79 h 97"/>
                <a:gd name="T22" fmla="*/ 9 w 33"/>
                <a:gd name="T23" fmla="*/ 69 h 97"/>
                <a:gd name="T24" fmla="*/ 14 w 33"/>
                <a:gd name="T25" fmla="*/ 52 h 97"/>
                <a:gd name="T26" fmla="*/ 9 w 33"/>
                <a:gd name="T27" fmla="*/ 45 h 97"/>
                <a:gd name="T28" fmla="*/ 8 w 33"/>
                <a:gd name="T29" fmla="*/ 30 h 97"/>
                <a:gd name="T30" fmla="*/ 8 w 33"/>
                <a:gd name="T31" fmla="*/ 16 h 97"/>
                <a:gd name="T32" fmla="*/ 0 w 33"/>
                <a:gd name="T33" fmla="*/ 6 h 97"/>
                <a:gd name="T34" fmla="*/ 2 w 33"/>
                <a:gd name="T35" fmla="*/ 0 h 97"/>
                <a:gd name="T36" fmla="*/ 17 w 33"/>
                <a:gd name="T37" fmla="*/ 1 h 97"/>
                <a:gd name="T38" fmla="*/ 17 w 33"/>
                <a:gd name="T39" fmla="*/ 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" h="97">
                  <a:moveTo>
                    <a:pt x="17" y="1"/>
                  </a:moveTo>
                  <a:lnTo>
                    <a:pt x="14" y="11"/>
                  </a:lnTo>
                  <a:lnTo>
                    <a:pt x="20" y="16"/>
                  </a:lnTo>
                  <a:lnTo>
                    <a:pt x="25" y="23"/>
                  </a:lnTo>
                  <a:lnTo>
                    <a:pt x="25" y="33"/>
                  </a:lnTo>
                  <a:lnTo>
                    <a:pt x="29" y="36"/>
                  </a:lnTo>
                  <a:lnTo>
                    <a:pt x="28" y="80"/>
                  </a:lnTo>
                  <a:lnTo>
                    <a:pt x="33" y="93"/>
                  </a:lnTo>
                  <a:lnTo>
                    <a:pt x="20" y="97"/>
                  </a:lnTo>
                  <a:lnTo>
                    <a:pt x="15" y="91"/>
                  </a:lnTo>
                  <a:lnTo>
                    <a:pt x="11" y="79"/>
                  </a:lnTo>
                  <a:lnTo>
                    <a:pt x="9" y="69"/>
                  </a:lnTo>
                  <a:lnTo>
                    <a:pt x="14" y="52"/>
                  </a:lnTo>
                  <a:lnTo>
                    <a:pt x="9" y="45"/>
                  </a:lnTo>
                  <a:lnTo>
                    <a:pt x="8" y="30"/>
                  </a:lnTo>
                  <a:lnTo>
                    <a:pt x="8" y="16"/>
                  </a:lnTo>
                  <a:lnTo>
                    <a:pt x="0" y="6"/>
                  </a:lnTo>
                  <a:lnTo>
                    <a:pt x="2" y="0"/>
                  </a:lnTo>
                  <a:lnTo>
                    <a:pt x="17" y="1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06" name="Freeform 208">
              <a:extLst>
                <a:ext uri="{FF2B5EF4-FFF2-40B4-BE49-F238E27FC236}">
                  <a16:creationId xmlns:a16="http://schemas.microsoft.com/office/drawing/2014/main" id="{2ED973EE-C038-4142-BE43-9456A2341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9718" y="3712201"/>
              <a:ext cx="266234" cy="514108"/>
            </a:xfrm>
            <a:custGeom>
              <a:avLst/>
              <a:gdLst>
                <a:gd name="T0" fmla="*/ 125 w 145"/>
                <a:gd name="T1" fmla="*/ 114 h 280"/>
                <a:gd name="T2" fmla="*/ 95 w 145"/>
                <a:gd name="T3" fmla="*/ 133 h 280"/>
                <a:gd name="T4" fmla="*/ 85 w 145"/>
                <a:gd name="T5" fmla="*/ 147 h 280"/>
                <a:gd name="T6" fmla="*/ 72 w 145"/>
                <a:gd name="T7" fmla="*/ 133 h 280"/>
                <a:gd name="T8" fmla="*/ 58 w 145"/>
                <a:gd name="T9" fmla="*/ 154 h 280"/>
                <a:gd name="T10" fmla="*/ 48 w 145"/>
                <a:gd name="T11" fmla="*/ 199 h 280"/>
                <a:gd name="T12" fmla="*/ 61 w 145"/>
                <a:gd name="T13" fmla="*/ 213 h 280"/>
                <a:gd name="T14" fmla="*/ 73 w 145"/>
                <a:gd name="T15" fmla="*/ 246 h 280"/>
                <a:gd name="T16" fmla="*/ 93 w 145"/>
                <a:gd name="T17" fmla="*/ 260 h 280"/>
                <a:gd name="T18" fmla="*/ 97 w 145"/>
                <a:gd name="T19" fmla="*/ 277 h 280"/>
                <a:gd name="T20" fmla="*/ 84 w 145"/>
                <a:gd name="T21" fmla="*/ 270 h 280"/>
                <a:gd name="T22" fmla="*/ 67 w 145"/>
                <a:gd name="T23" fmla="*/ 265 h 280"/>
                <a:gd name="T24" fmla="*/ 57 w 145"/>
                <a:gd name="T25" fmla="*/ 249 h 280"/>
                <a:gd name="T26" fmla="*/ 39 w 145"/>
                <a:gd name="T27" fmla="*/ 229 h 280"/>
                <a:gd name="T28" fmla="*/ 33 w 145"/>
                <a:gd name="T29" fmla="*/ 229 h 280"/>
                <a:gd name="T30" fmla="*/ 37 w 145"/>
                <a:gd name="T31" fmla="*/ 199 h 280"/>
                <a:gd name="T32" fmla="*/ 52 w 145"/>
                <a:gd name="T33" fmla="*/ 162 h 280"/>
                <a:gd name="T34" fmla="*/ 43 w 145"/>
                <a:gd name="T35" fmla="*/ 135 h 280"/>
                <a:gd name="T36" fmla="*/ 28 w 145"/>
                <a:gd name="T37" fmla="*/ 110 h 280"/>
                <a:gd name="T38" fmla="*/ 28 w 145"/>
                <a:gd name="T39" fmla="*/ 97 h 280"/>
                <a:gd name="T40" fmla="*/ 23 w 145"/>
                <a:gd name="T41" fmla="*/ 68 h 280"/>
                <a:gd name="T42" fmla="*/ 0 w 145"/>
                <a:gd name="T43" fmla="*/ 37 h 280"/>
                <a:gd name="T44" fmla="*/ 11 w 145"/>
                <a:gd name="T45" fmla="*/ 13 h 280"/>
                <a:gd name="T46" fmla="*/ 31 w 145"/>
                <a:gd name="T47" fmla="*/ 4 h 280"/>
                <a:gd name="T48" fmla="*/ 48 w 145"/>
                <a:gd name="T49" fmla="*/ 6 h 280"/>
                <a:gd name="T50" fmla="*/ 62 w 145"/>
                <a:gd name="T51" fmla="*/ 18 h 280"/>
                <a:gd name="T52" fmla="*/ 64 w 145"/>
                <a:gd name="T53" fmla="*/ 55 h 280"/>
                <a:gd name="T54" fmla="*/ 85 w 145"/>
                <a:gd name="T55" fmla="*/ 47 h 280"/>
                <a:gd name="T56" fmla="*/ 97 w 145"/>
                <a:gd name="T57" fmla="*/ 40 h 280"/>
                <a:gd name="T58" fmla="*/ 125 w 145"/>
                <a:gd name="T59" fmla="*/ 57 h 280"/>
                <a:gd name="T60" fmla="*/ 144 w 145"/>
                <a:gd name="T61" fmla="*/ 92 h 280"/>
                <a:gd name="T62" fmla="*/ 141 w 145"/>
                <a:gd name="T63" fmla="*/ 11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5" h="280">
                  <a:moveTo>
                    <a:pt x="141" y="117"/>
                  </a:moveTo>
                  <a:lnTo>
                    <a:pt x="125" y="114"/>
                  </a:lnTo>
                  <a:lnTo>
                    <a:pt x="104" y="117"/>
                  </a:lnTo>
                  <a:lnTo>
                    <a:pt x="95" y="133"/>
                  </a:lnTo>
                  <a:lnTo>
                    <a:pt x="101" y="156"/>
                  </a:lnTo>
                  <a:lnTo>
                    <a:pt x="85" y="147"/>
                  </a:lnTo>
                  <a:lnTo>
                    <a:pt x="71" y="148"/>
                  </a:lnTo>
                  <a:lnTo>
                    <a:pt x="72" y="133"/>
                  </a:lnTo>
                  <a:lnTo>
                    <a:pt x="58" y="133"/>
                  </a:lnTo>
                  <a:lnTo>
                    <a:pt x="58" y="154"/>
                  </a:lnTo>
                  <a:lnTo>
                    <a:pt x="52" y="182"/>
                  </a:lnTo>
                  <a:lnTo>
                    <a:pt x="48" y="199"/>
                  </a:lnTo>
                  <a:lnTo>
                    <a:pt x="50" y="212"/>
                  </a:lnTo>
                  <a:lnTo>
                    <a:pt x="61" y="213"/>
                  </a:lnTo>
                  <a:lnTo>
                    <a:pt x="68" y="230"/>
                  </a:lnTo>
                  <a:lnTo>
                    <a:pt x="73" y="246"/>
                  </a:lnTo>
                  <a:lnTo>
                    <a:pt x="82" y="257"/>
                  </a:lnTo>
                  <a:lnTo>
                    <a:pt x="93" y="260"/>
                  </a:lnTo>
                  <a:lnTo>
                    <a:pt x="102" y="270"/>
                  </a:lnTo>
                  <a:lnTo>
                    <a:pt x="97" y="277"/>
                  </a:lnTo>
                  <a:lnTo>
                    <a:pt x="86" y="280"/>
                  </a:lnTo>
                  <a:lnTo>
                    <a:pt x="84" y="270"/>
                  </a:lnTo>
                  <a:lnTo>
                    <a:pt x="70" y="262"/>
                  </a:lnTo>
                  <a:lnTo>
                    <a:pt x="67" y="265"/>
                  </a:lnTo>
                  <a:lnTo>
                    <a:pt x="60" y="258"/>
                  </a:lnTo>
                  <a:lnTo>
                    <a:pt x="57" y="249"/>
                  </a:lnTo>
                  <a:lnTo>
                    <a:pt x="48" y="237"/>
                  </a:lnTo>
                  <a:lnTo>
                    <a:pt x="39" y="229"/>
                  </a:lnTo>
                  <a:lnTo>
                    <a:pt x="37" y="240"/>
                  </a:lnTo>
                  <a:lnTo>
                    <a:pt x="33" y="229"/>
                  </a:lnTo>
                  <a:lnTo>
                    <a:pt x="34" y="217"/>
                  </a:lnTo>
                  <a:lnTo>
                    <a:pt x="37" y="199"/>
                  </a:lnTo>
                  <a:lnTo>
                    <a:pt x="44" y="180"/>
                  </a:lnTo>
                  <a:lnTo>
                    <a:pt x="52" y="162"/>
                  </a:lnTo>
                  <a:lnTo>
                    <a:pt x="44" y="144"/>
                  </a:lnTo>
                  <a:lnTo>
                    <a:pt x="43" y="135"/>
                  </a:lnTo>
                  <a:lnTo>
                    <a:pt x="40" y="125"/>
                  </a:lnTo>
                  <a:lnTo>
                    <a:pt x="28" y="110"/>
                  </a:lnTo>
                  <a:lnTo>
                    <a:pt x="22" y="100"/>
                  </a:lnTo>
                  <a:lnTo>
                    <a:pt x="28" y="97"/>
                  </a:lnTo>
                  <a:lnTo>
                    <a:pt x="31" y="80"/>
                  </a:lnTo>
                  <a:lnTo>
                    <a:pt x="23" y="68"/>
                  </a:lnTo>
                  <a:lnTo>
                    <a:pt x="11" y="54"/>
                  </a:lnTo>
                  <a:lnTo>
                    <a:pt x="0" y="37"/>
                  </a:lnTo>
                  <a:lnTo>
                    <a:pt x="7" y="34"/>
                  </a:lnTo>
                  <a:lnTo>
                    <a:pt x="11" y="13"/>
                  </a:lnTo>
                  <a:lnTo>
                    <a:pt x="23" y="12"/>
                  </a:lnTo>
                  <a:lnTo>
                    <a:pt x="31" y="4"/>
                  </a:lnTo>
                  <a:lnTo>
                    <a:pt x="40" y="0"/>
                  </a:lnTo>
                  <a:lnTo>
                    <a:pt x="48" y="6"/>
                  </a:lnTo>
                  <a:lnTo>
                    <a:pt x="51" y="17"/>
                  </a:lnTo>
                  <a:lnTo>
                    <a:pt x="62" y="18"/>
                  </a:lnTo>
                  <a:lnTo>
                    <a:pt x="61" y="37"/>
                  </a:lnTo>
                  <a:lnTo>
                    <a:pt x="64" y="55"/>
                  </a:lnTo>
                  <a:lnTo>
                    <a:pt x="79" y="43"/>
                  </a:lnTo>
                  <a:lnTo>
                    <a:pt x="85" y="47"/>
                  </a:lnTo>
                  <a:lnTo>
                    <a:pt x="95" y="46"/>
                  </a:lnTo>
                  <a:lnTo>
                    <a:pt x="97" y="40"/>
                  </a:lnTo>
                  <a:lnTo>
                    <a:pt x="110" y="41"/>
                  </a:lnTo>
                  <a:lnTo>
                    <a:pt x="125" y="57"/>
                  </a:lnTo>
                  <a:lnTo>
                    <a:pt x="128" y="75"/>
                  </a:lnTo>
                  <a:lnTo>
                    <a:pt x="144" y="92"/>
                  </a:lnTo>
                  <a:lnTo>
                    <a:pt x="145" y="108"/>
                  </a:lnTo>
                  <a:lnTo>
                    <a:pt x="141" y="117"/>
                  </a:lnTo>
                  <a:lnTo>
                    <a:pt x="141" y="11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07" name="Freeform 209">
              <a:extLst>
                <a:ext uri="{FF2B5EF4-FFF2-40B4-BE49-F238E27FC236}">
                  <a16:creationId xmlns:a16="http://schemas.microsoft.com/office/drawing/2014/main" id="{FC7CEBF2-6401-47A9-851E-E997972AB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7829" y="2994287"/>
              <a:ext cx="233184" cy="146888"/>
            </a:xfrm>
            <a:custGeom>
              <a:avLst/>
              <a:gdLst>
                <a:gd name="T0" fmla="*/ 50 w 127"/>
                <a:gd name="T1" fmla="*/ 14 h 80"/>
                <a:gd name="T2" fmla="*/ 46 w 127"/>
                <a:gd name="T3" fmla="*/ 20 h 80"/>
                <a:gd name="T4" fmla="*/ 28 w 127"/>
                <a:gd name="T5" fmla="*/ 17 h 80"/>
                <a:gd name="T6" fmla="*/ 30 w 127"/>
                <a:gd name="T7" fmla="*/ 27 h 80"/>
                <a:gd name="T8" fmla="*/ 46 w 127"/>
                <a:gd name="T9" fmla="*/ 26 h 80"/>
                <a:gd name="T10" fmla="*/ 67 w 127"/>
                <a:gd name="T11" fmla="*/ 32 h 80"/>
                <a:gd name="T12" fmla="*/ 96 w 127"/>
                <a:gd name="T13" fmla="*/ 29 h 80"/>
                <a:gd name="T14" fmla="*/ 105 w 127"/>
                <a:gd name="T15" fmla="*/ 47 h 80"/>
                <a:gd name="T16" fmla="*/ 109 w 127"/>
                <a:gd name="T17" fmla="*/ 45 h 80"/>
                <a:gd name="T18" fmla="*/ 120 w 127"/>
                <a:gd name="T19" fmla="*/ 49 h 80"/>
                <a:gd name="T20" fmla="*/ 122 w 127"/>
                <a:gd name="T21" fmla="*/ 57 h 80"/>
                <a:gd name="T22" fmla="*/ 127 w 127"/>
                <a:gd name="T23" fmla="*/ 67 h 80"/>
                <a:gd name="T24" fmla="*/ 111 w 127"/>
                <a:gd name="T25" fmla="*/ 67 h 80"/>
                <a:gd name="T26" fmla="*/ 100 w 127"/>
                <a:gd name="T27" fmla="*/ 66 h 80"/>
                <a:gd name="T28" fmla="*/ 92 w 127"/>
                <a:gd name="T29" fmla="*/ 74 h 80"/>
                <a:gd name="T30" fmla="*/ 85 w 127"/>
                <a:gd name="T31" fmla="*/ 76 h 80"/>
                <a:gd name="T32" fmla="*/ 81 w 127"/>
                <a:gd name="T33" fmla="*/ 80 h 80"/>
                <a:gd name="T34" fmla="*/ 74 w 127"/>
                <a:gd name="T35" fmla="*/ 74 h 80"/>
                <a:gd name="T36" fmla="*/ 71 w 127"/>
                <a:gd name="T37" fmla="*/ 58 h 80"/>
                <a:gd name="T38" fmla="*/ 65 w 127"/>
                <a:gd name="T39" fmla="*/ 57 h 80"/>
                <a:gd name="T40" fmla="*/ 66 w 127"/>
                <a:gd name="T41" fmla="*/ 51 h 80"/>
                <a:gd name="T42" fmla="*/ 56 w 127"/>
                <a:gd name="T43" fmla="*/ 47 h 80"/>
                <a:gd name="T44" fmla="*/ 51 w 127"/>
                <a:gd name="T45" fmla="*/ 54 h 80"/>
                <a:gd name="T46" fmla="*/ 51 w 127"/>
                <a:gd name="T47" fmla="*/ 61 h 80"/>
                <a:gd name="T48" fmla="*/ 50 w 127"/>
                <a:gd name="T49" fmla="*/ 64 h 80"/>
                <a:gd name="T50" fmla="*/ 40 w 127"/>
                <a:gd name="T51" fmla="*/ 64 h 80"/>
                <a:gd name="T52" fmla="*/ 38 w 127"/>
                <a:gd name="T53" fmla="*/ 72 h 80"/>
                <a:gd name="T54" fmla="*/ 31 w 127"/>
                <a:gd name="T55" fmla="*/ 68 h 80"/>
                <a:gd name="T56" fmla="*/ 22 w 127"/>
                <a:gd name="T57" fmla="*/ 74 h 80"/>
                <a:gd name="T58" fmla="*/ 16 w 127"/>
                <a:gd name="T59" fmla="*/ 73 h 80"/>
                <a:gd name="T60" fmla="*/ 20 w 127"/>
                <a:gd name="T61" fmla="*/ 54 h 80"/>
                <a:gd name="T62" fmla="*/ 13 w 127"/>
                <a:gd name="T63" fmla="*/ 39 h 80"/>
                <a:gd name="T64" fmla="*/ 0 w 127"/>
                <a:gd name="T65" fmla="*/ 34 h 80"/>
                <a:gd name="T66" fmla="*/ 3 w 127"/>
                <a:gd name="T67" fmla="*/ 26 h 80"/>
                <a:gd name="T68" fmla="*/ 15 w 127"/>
                <a:gd name="T69" fmla="*/ 27 h 80"/>
                <a:gd name="T70" fmla="*/ 20 w 127"/>
                <a:gd name="T71" fmla="*/ 17 h 80"/>
                <a:gd name="T72" fmla="*/ 21 w 127"/>
                <a:gd name="T73" fmla="*/ 5 h 80"/>
                <a:gd name="T74" fmla="*/ 40 w 127"/>
                <a:gd name="T75" fmla="*/ 0 h 80"/>
                <a:gd name="T76" fmla="*/ 40 w 127"/>
                <a:gd name="T77" fmla="*/ 9 h 80"/>
                <a:gd name="T78" fmla="*/ 44 w 127"/>
                <a:gd name="T79" fmla="*/ 14 h 80"/>
                <a:gd name="T80" fmla="*/ 50 w 127"/>
                <a:gd name="T81" fmla="*/ 14 h 80"/>
                <a:gd name="T82" fmla="*/ 50 w 127"/>
                <a:gd name="T83" fmla="*/ 1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7" h="80">
                  <a:moveTo>
                    <a:pt x="50" y="14"/>
                  </a:moveTo>
                  <a:lnTo>
                    <a:pt x="46" y="20"/>
                  </a:lnTo>
                  <a:lnTo>
                    <a:pt x="28" y="17"/>
                  </a:lnTo>
                  <a:lnTo>
                    <a:pt x="30" y="27"/>
                  </a:lnTo>
                  <a:lnTo>
                    <a:pt x="46" y="26"/>
                  </a:lnTo>
                  <a:lnTo>
                    <a:pt x="67" y="32"/>
                  </a:lnTo>
                  <a:lnTo>
                    <a:pt x="96" y="29"/>
                  </a:lnTo>
                  <a:lnTo>
                    <a:pt x="105" y="47"/>
                  </a:lnTo>
                  <a:lnTo>
                    <a:pt x="109" y="45"/>
                  </a:lnTo>
                  <a:lnTo>
                    <a:pt x="120" y="49"/>
                  </a:lnTo>
                  <a:lnTo>
                    <a:pt x="122" y="57"/>
                  </a:lnTo>
                  <a:lnTo>
                    <a:pt x="127" y="67"/>
                  </a:lnTo>
                  <a:lnTo>
                    <a:pt x="111" y="67"/>
                  </a:lnTo>
                  <a:lnTo>
                    <a:pt x="100" y="66"/>
                  </a:lnTo>
                  <a:lnTo>
                    <a:pt x="92" y="74"/>
                  </a:lnTo>
                  <a:lnTo>
                    <a:pt x="85" y="76"/>
                  </a:lnTo>
                  <a:lnTo>
                    <a:pt x="81" y="80"/>
                  </a:lnTo>
                  <a:lnTo>
                    <a:pt x="74" y="74"/>
                  </a:lnTo>
                  <a:lnTo>
                    <a:pt x="71" y="58"/>
                  </a:lnTo>
                  <a:lnTo>
                    <a:pt x="65" y="57"/>
                  </a:lnTo>
                  <a:lnTo>
                    <a:pt x="66" y="51"/>
                  </a:lnTo>
                  <a:lnTo>
                    <a:pt x="56" y="47"/>
                  </a:lnTo>
                  <a:lnTo>
                    <a:pt x="51" y="54"/>
                  </a:lnTo>
                  <a:lnTo>
                    <a:pt x="51" y="61"/>
                  </a:lnTo>
                  <a:lnTo>
                    <a:pt x="50" y="64"/>
                  </a:lnTo>
                  <a:lnTo>
                    <a:pt x="40" y="64"/>
                  </a:lnTo>
                  <a:lnTo>
                    <a:pt x="38" y="72"/>
                  </a:lnTo>
                  <a:lnTo>
                    <a:pt x="31" y="68"/>
                  </a:lnTo>
                  <a:lnTo>
                    <a:pt x="22" y="74"/>
                  </a:lnTo>
                  <a:lnTo>
                    <a:pt x="16" y="73"/>
                  </a:lnTo>
                  <a:lnTo>
                    <a:pt x="20" y="54"/>
                  </a:lnTo>
                  <a:lnTo>
                    <a:pt x="13" y="39"/>
                  </a:lnTo>
                  <a:lnTo>
                    <a:pt x="0" y="34"/>
                  </a:lnTo>
                  <a:lnTo>
                    <a:pt x="3" y="26"/>
                  </a:lnTo>
                  <a:lnTo>
                    <a:pt x="15" y="27"/>
                  </a:lnTo>
                  <a:lnTo>
                    <a:pt x="20" y="17"/>
                  </a:lnTo>
                  <a:lnTo>
                    <a:pt x="21" y="5"/>
                  </a:lnTo>
                  <a:lnTo>
                    <a:pt x="40" y="0"/>
                  </a:lnTo>
                  <a:lnTo>
                    <a:pt x="40" y="9"/>
                  </a:lnTo>
                  <a:lnTo>
                    <a:pt x="44" y="14"/>
                  </a:lnTo>
                  <a:lnTo>
                    <a:pt x="50" y="14"/>
                  </a:lnTo>
                  <a:lnTo>
                    <a:pt x="50" y="1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08" name="Freeform 210">
              <a:extLst>
                <a:ext uri="{FF2B5EF4-FFF2-40B4-BE49-F238E27FC236}">
                  <a16:creationId xmlns:a16="http://schemas.microsoft.com/office/drawing/2014/main" id="{0F1A9BB8-5060-4026-9667-8E5392A5A00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1659" y="2931859"/>
              <a:ext cx="435155" cy="260726"/>
            </a:xfrm>
            <a:custGeom>
              <a:avLst/>
              <a:gdLst>
                <a:gd name="T0" fmla="*/ 237 w 237"/>
                <a:gd name="T1" fmla="*/ 102 h 142"/>
                <a:gd name="T2" fmla="*/ 233 w 237"/>
                <a:gd name="T3" fmla="*/ 102 h 142"/>
                <a:gd name="T4" fmla="*/ 224 w 237"/>
                <a:gd name="T5" fmla="*/ 97 h 142"/>
                <a:gd name="T6" fmla="*/ 223 w 237"/>
                <a:gd name="T7" fmla="*/ 103 h 142"/>
                <a:gd name="T8" fmla="*/ 211 w 237"/>
                <a:gd name="T9" fmla="*/ 107 h 142"/>
                <a:gd name="T10" fmla="*/ 212 w 237"/>
                <a:gd name="T11" fmla="*/ 122 h 142"/>
                <a:gd name="T12" fmla="*/ 204 w 237"/>
                <a:gd name="T13" fmla="*/ 128 h 142"/>
                <a:gd name="T14" fmla="*/ 192 w 237"/>
                <a:gd name="T15" fmla="*/ 131 h 142"/>
                <a:gd name="T16" fmla="*/ 191 w 237"/>
                <a:gd name="T17" fmla="*/ 140 h 142"/>
                <a:gd name="T18" fmla="*/ 179 w 237"/>
                <a:gd name="T19" fmla="*/ 142 h 142"/>
                <a:gd name="T20" fmla="*/ 162 w 237"/>
                <a:gd name="T21" fmla="*/ 135 h 142"/>
                <a:gd name="T22" fmla="*/ 157 w 237"/>
                <a:gd name="T23" fmla="*/ 119 h 142"/>
                <a:gd name="T24" fmla="*/ 145 w 237"/>
                <a:gd name="T25" fmla="*/ 118 h 142"/>
                <a:gd name="T26" fmla="*/ 123 w 237"/>
                <a:gd name="T27" fmla="*/ 102 h 142"/>
                <a:gd name="T28" fmla="*/ 111 w 237"/>
                <a:gd name="T29" fmla="*/ 100 h 142"/>
                <a:gd name="T30" fmla="*/ 91 w 237"/>
                <a:gd name="T31" fmla="*/ 90 h 142"/>
                <a:gd name="T32" fmla="*/ 80 w 237"/>
                <a:gd name="T33" fmla="*/ 88 h 142"/>
                <a:gd name="T34" fmla="*/ 74 w 237"/>
                <a:gd name="T35" fmla="*/ 91 h 142"/>
                <a:gd name="T36" fmla="*/ 63 w 237"/>
                <a:gd name="T37" fmla="*/ 91 h 142"/>
                <a:gd name="T38" fmla="*/ 54 w 237"/>
                <a:gd name="T39" fmla="*/ 102 h 142"/>
                <a:gd name="T40" fmla="*/ 41 w 237"/>
                <a:gd name="T41" fmla="*/ 105 h 142"/>
                <a:gd name="T42" fmla="*/ 35 w 237"/>
                <a:gd name="T43" fmla="*/ 92 h 142"/>
                <a:gd name="T44" fmla="*/ 34 w 237"/>
                <a:gd name="T45" fmla="*/ 72 h 142"/>
                <a:gd name="T46" fmla="*/ 20 w 237"/>
                <a:gd name="T47" fmla="*/ 65 h 142"/>
                <a:gd name="T48" fmla="*/ 21 w 237"/>
                <a:gd name="T49" fmla="*/ 53 h 142"/>
                <a:gd name="T50" fmla="*/ 11 w 237"/>
                <a:gd name="T51" fmla="*/ 52 h 142"/>
                <a:gd name="T52" fmla="*/ 10 w 237"/>
                <a:gd name="T53" fmla="*/ 36 h 142"/>
                <a:gd name="T54" fmla="*/ 26 w 237"/>
                <a:gd name="T55" fmla="*/ 40 h 142"/>
                <a:gd name="T56" fmla="*/ 38 w 237"/>
                <a:gd name="T57" fmla="*/ 34 h 142"/>
                <a:gd name="T58" fmla="*/ 24 w 237"/>
                <a:gd name="T59" fmla="*/ 23 h 142"/>
                <a:gd name="T60" fmla="*/ 18 w 237"/>
                <a:gd name="T61" fmla="*/ 12 h 142"/>
                <a:gd name="T62" fmla="*/ 6 w 237"/>
                <a:gd name="T63" fmla="*/ 17 h 142"/>
                <a:gd name="T64" fmla="*/ 8 w 237"/>
                <a:gd name="T65" fmla="*/ 31 h 142"/>
                <a:gd name="T66" fmla="*/ 0 w 237"/>
                <a:gd name="T67" fmla="*/ 19 h 142"/>
                <a:gd name="T68" fmla="*/ 6 w 237"/>
                <a:gd name="T69" fmla="*/ 12 h 142"/>
                <a:gd name="T70" fmla="*/ 22 w 237"/>
                <a:gd name="T71" fmla="*/ 8 h 142"/>
                <a:gd name="T72" fmla="*/ 34 w 237"/>
                <a:gd name="T73" fmla="*/ 14 h 142"/>
                <a:gd name="T74" fmla="*/ 48 w 237"/>
                <a:gd name="T75" fmla="*/ 28 h 142"/>
                <a:gd name="T76" fmla="*/ 55 w 237"/>
                <a:gd name="T77" fmla="*/ 28 h 142"/>
                <a:gd name="T78" fmla="*/ 73 w 237"/>
                <a:gd name="T79" fmla="*/ 28 h 142"/>
                <a:gd name="T80" fmla="*/ 68 w 237"/>
                <a:gd name="T81" fmla="*/ 18 h 142"/>
                <a:gd name="T82" fmla="*/ 79 w 237"/>
                <a:gd name="T83" fmla="*/ 11 h 142"/>
                <a:gd name="T84" fmla="*/ 89 w 237"/>
                <a:gd name="T85" fmla="*/ 0 h 142"/>
                <a:gd name="T86" fmla="*/ 112 w 237"/>
                <a:gd name="T87" fmla="*/ 11 h 142"/>
                <a:gd name="T88" fmla="*/ 118 w 237"/>
                <a:gd name="T89" fmla="*/ 25 h 142"/>
                <a:gd name="T90" fmla="*/ 125 w 237"/>
                <a:gd name="T91" fmla="*/ 29 h 142"/>
                <a:gd name="T92" fmla="*/ 141 w 237"/>
                <a:gd name="T93" fmla="*/ 28 h 142"/>
                <a:gd name="T94" fmla="*/ 148 w 237"/>
                <a:gd name="T95" fmla="*/ 32 h 142"/>
                <a:gd name="T96" fmla="*/ 160 w 237"/>
                <a:gd name="T97" fmla="*/ 51 h 142"/>
                <a:gd name="T98" fmla="*/ 181 w 237"/>
                <a:gd name="T99" fmla="*/ 65 h 142"/>
                <a:gd name="T100" fmla="*/ 194 w 237"/>
                <a:gd name="T101" fmla="*/ 74 h 142"/>
                <a:gd name="T102" fmla="*/ 212 w 237"/>
                <a:gd name="T103" fmla="*/ 82 h 142"/>
                <a:gd name="T104" fmla="*/ 235 w 237"/>
                <a:gd name="T105" fmla="*/ 91 h 142"/>
                <a:gd name="T106" fmla="*/ 237 w 237"/>
                <a:gd name="T107" fmla="*/ 102 h 142"/>
                <a:gd name="T108" fmla="*/ 237 w 237"/>
                <a:gd name="T109" fmla="*/ 10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37" h="142">
                  <a:moveTo>
                    <a:pt x="237" y="102"/>
                  </a:moveTo>
                  <a:lnTo>
                    <a:pt x="233" y="102"/>
                  </a:lnTo>
                  <a:lnTo>
                    <a:pt x="224" y="97"/>
                  </a:lnTo>
                  <a:lnTo>
                    <a:pt x="223" y="103"/>
                  </a:lnTo>
                  <a:lnTo>
                    <a:pt x="211" y="107"/>
                  </a:lnTo>
                  <a:lnTo>
                    <a:pt x="212" y="122"/>
                  </a:lnTo>
                  <a:lnTo>
                    <a:pt x="204" y="128"/>
                  </a:lnTo>
                  <a:lnTo>
                    <a:pt x="192" y="131"/>
                  </a:lnTo>
                  <a:lnTo>
                    <a:pt x="191" y="140"/>
                  </a:lnTo>
                  <a:lnTo>
                    <a:pt x="179" y="142"/>
                  </a:lnTo>
                  <a:lnTo>
                    <a:pt x="162" y="135"/>
                  </a:lnTo>
                  <a:lnTo>
                    <a:pt x="157" y="119"/>
                  </a:lnTo>
                  <a:lnTo>
                    <a:pt x="145" y="118"/>
                  </a:lnTo>
                  <a:lnTo>
                    <a:pt x="123" y="102"/>
                  </a:lnTo>
                  <a:lnTo>
                    <a:pt x="111" y="100"/>
                  </a:lnTo>
                  <a:lnTo>
                    <a:pt x="91" y="90"/>
                  </a:lnTo>
                  <a:lnTo>
                    <a:pt x="80" y="88"/>
                  </a:lnTo>
                  <a:lnTo>
                    <a:pt x="74" y="91"/>
                  </a:lnTo>
                  <a:lnTo>
                    <a:pt x="63" y="91"/>
                  </a:lnTo>
                  <a:lnTo>
                    <a:pt x="54" y="102"/>
                  </a:lnTo>
                  <a:lnTo>
                    <a:pt x="41" y="105"/>
                  </a:lnTo>
                  <a:lnTo>
                    <a:pt x="35" y="92"/>
                  </a:lnTo>
                  <a:lnTo>
                    <a:pt x="34" y="72"/>
                  </a:lnTo>
                  <a:lnTo>
                    <a:pt x="20" y="65"/>
                  </a:lnTo>
                  <a:lnTo>
                    <a:pt x="21" y="53"/>
                  </a:lnTo>
                  <a:lnTo>
                    <a:pt x="11" y="52"/>
                  </a:lnTo>
                  <a:lnTo>
                    <a:pt x="10" y="36"/>
                  </a:lnTo>
                  <a:lnTo>
                    <a:pt x="26" y="40"/>
                  </a:lnTo>
                  <a:lnTo>
                    <a:pt x="38" y="34"/>
                  </a:lnTo>
                  <a:lnTo>
                    <a:pt x="24" y="23"/>
                  </a:lnTo>
                  <a:lnTo>
                    <a:pt x="18" y="12"/>
                  </a:lnTo>
                  <a:lnTo>
                    <a:pt x="6" y="17"/>
                  </a:lnTo>
                  <a:lnTo>
                    <a:pt x="8" y="31"/>
                  </a:lnTo>
                  <a:lnTo>
                    <a:pt x="0" y="19"/>
                  </a:lnTo>
                  <a:lnTo>
                    <a:pt x="6" y="12"/>
                  </a:lnTo>
                  <a:lnTo>
                    <a:pt x="22" y="8"/>
                  </a:lnTo>
                  <a:lnTo>
                    <a:pt x="34" y="14"/>
                  </a:lnTo>
                  <a:lnTo>
                    <a:pt x="48" y="28"/>
                  </a:lnTo>
                  <a:lnTo>
                    <a:pt x="55" y="28"/>
                  </a:lnTo>
                  <a:lnTo>
                    <a:pt x="73" y="28"/>
                  </a:lnTo>
                  <a:lnTo>
                    <a:pt x="68" y="18"/>
                  </a:lnTo>
                  <a:lnTo>
                    <a:pt x="79" y="11"/>
                  </a:lnTo>
                  <a:lnTo>
                    <a:pt x="89" y="0"/>
                  </a:lnTo>
                  <a:lnTo>
                    <a:pt x="112" y="11"/>
                  </a:lnTo>
                  <a:lnTo>
                    <a:pt x="118" y="25"/>
                  </a:lnTo>
                  <a:lnTo>
                    <a:pt x="125" y="29"/>
                  </a:lnTo>
                  <a:lnTo>
                    <a:pt x="141" y="28"/>
                  </a:lnTo>
                  <a:lnTo>
                    <a:pt x="148" y="32"/>
                  </a:lnTo>
                  <a:lnTo>
                    <a:pt x="160" y="51"/>
                  </a:lnTo>
                  <a:lnTo>
                    <a:pt x="181" y="65"/>
                  </a:lnTo>
                  <a:lnTo>
                    <a:pt x="194" y="74"/>
                  </a:lnTo>
                  <a:lnTo>
                    <a:pt x="212" y="82"/>
                  </a:lnTo>
                  <a:lnTo>
                    <a:pt x="235" y="91"/>
                  </a:lnTo>
                  <a:lnTo>
                    <a:pt x="237" y="102"/>
                  </a:lnTo>
                  <a:lnTo>
                    <a:pt x="237" y="10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09" name="Freeform 211">
              <a:extLst>
                <a:ext uri="{FF2B5EF4-FFF2-40B4-BE49-F238E27FC236}">
                  <a16:creationId xmlns:a16="http://schemas.microsoft.com/office/drawing/2014/main" id="{0CBE6BB2-A1BE-4123-9649-14CE85CAA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2882" y="4714711"/>
              <a:ext cx="73444" cy="36722"/>
            </a:xfrm>
            <a:custGeom>
              <a:avLst/>
              <a:gdLst>
                <a:gd name="T0" fmla="*/ 1 w 40"/>
                <a:gd name="T1" fmla="*/ 20 h 20"/>
                <a:gd name="T2" fmla="*/ 1 w 40"/>
                <a:gd name="T3" fmla="*/ 15 h 20"/>
                <a:gd name="T4" fmla="*/ 0 w 40"/>
                <a:gd name="T5" fmla="*/ 11 h 20"/>
                <a:gd name="T6" fmla="*/ 2 w 40"/>
                <a:gd name="T7" fmla="*/ 7 h 20"/>
                <a:gd name="T8" fmla="*/ 17 w 40"/>
                <a:gd name="T9" fmla="*/ 2 h 20"/>
                <a:gd name="T10" fmla="*/ 29 w 40"/>
                <a:gd name="T11" fmla="*/ 2 h 20"/>
                <a:gd name="T12" fmla="*/ 34 w 40"/>
                <a:gd name="T13" fmla="*/ 0 h 20"/>
                <a:gd name="T14" fmla="*/ 40 w 40"/>
                <a:gd name="T15" fmla="*/ 2 h 20"/>
                <a:gd name="T16" fmla="*/ 34 w 40"/>
                <a:gd name="T17" fmla="*/ 7 h 20"/>
                <a:gd name="T18" fmla="*/ 15 w 40"/>
                <a:gd name="T19" fmla="*/ 15 h 20"/>
                <a:gd name="T20" fmla="*/ 1 w 40"/>
                <a:gd name="T21" fmla="*/ 20 h 20"/>
                <a:gd name="T22" fmla="*/ 1 w 40"/>
                <a:gd name="T2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20">
                  <a:moveTo>
                    <a:pt x="1" y="20"/>
                  </a:moveTo>
                  <a:lnTo>
                    <a:pt x="1" y="15"/>
                  </a:lnTo>
                  <a:lnTo>
                    <a:pt x="0" y="11"/>
                  </a:lnTo>
                  <a:lnTo>
                    <a:pt x="2" y="7"/>
                  </a:lnTo>
                  <a:lnTo>
                    <a:pt x="17" y="2"/>
                  </a:lnTo>
                  <a:lnTo>
                    <a:pt x="29" y="2"/>
                  </a:lnTo>
                  <a:lnTo>
                    <a:pt x="34" y="0"/>
                  </a:lnTo>
                  <a:lnTo>
                    <a:pt x="40" y="2"/>
                  </a:lnTo>
                  <a:lnTo>
                    <a:pt x="34" y="7"/>
                  </a:lnTo>
                  <a:lnTo>
                    <a:pt x="15" y="15"/>
                  </a:lnTo>
                  <a:lnTo>
                    <a:pt x="1" y="20"/>
                  </a:lnTo>
                  <a:lnTo>
                    <a:pt x="1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10" name="Freeform 212">
              <a:extLst>
                <a:ext uri="{FF2B5EF4-FFF2-40B4-BE49-F238E27FC236}">
                  <a16:creationId xmlns:a16="http://schemas.microsoft.com/office/drawing/2014/main" id="{78C4AD5B-7E5B-4C45-9C34-C647BE250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3929" y="3119141"/>
              <a:ext cx="117511" cy="247872"/>
            </a:xfrm>
            <a:custGeom>
              <a:avLst/>
              <a:gdLst>
                <a:gd name="T0" fmla="*/ 64 w 64"/>
                <a:gd name="T1" fmla="*/ 80 h 135"/>
                <a:gd name="T2" fmla="*/ 63 w 64"/>
                <a:gd name="T3" fmla="*/ 95 h 135"/>
                <a:gd name="T4" fmla="*/ 55 w 64"/>
                <a:gd name="T5" fmla="*/ 100 h 135"/>
                <a:gd name="T6" fmla="*/ 51 w 64"/>
                <a:gd name="T7" fmla="*/ 107 h 135"/>
                <a:gd name="T8" fmla="*/ 40 w 64"/>
                <a:gd name="T9" fmla="*/ 115 h 135"/>
                <a:gd name="T10" fmla="*/ 42 w 64"/>
                <a:gd name="T11" fmla="*/ 122 h 135"/>
                <a:gd name="T12" fmla="*/ 41 w 64"/>
                <a:gd name="T13" fmla="*/ 130 h 135"/>
                <a:gd name="T14" fmla="*/ 33 w 64"/>
                <a:gd name="T15" fmla="*/ 135 h 135"/>
                <a:gd name="T16" fmla="*/ 25 w 64"/>
                <a:gd name="T17" fmla="*/ 100 h 135"/>
                <a:gd name="T18" fmla="*/ 15 w 64"/>
                <a:gd name="T19" fmla="*/ 92 h 135"/>
                <a:gd name="T20" fmla="*/ 15 w 64"/>
                <a:gd name="T21" fmla="*/ 88 h 135"/>
                <a:gd name="T22" fmla="*/ 1 w 64"/>
                <a:gd name="T23" fmla="*/ 77 h 135"/>
                <a:gd name="T24" fmla="*/ 0 w 64"/>
                <a:gd name="T25" fmla="*/ 63 h 135"/>
                <a:gd name="T26" fmla="*/ 10 w 64"/>
                <a:gd name="T27" fmla="*/ 52 h 135"/>
                <a:gd name="T28" fmla="*/ 13 w 64"/>
                <a:gd name="T29" fmla="*/ 36 h 135"/>
                <a:gd name="T30" fmla="*/ 10 w 64"/>
                <a:gd name="T31" fmla="*/ 18 h 135"/>
                <a:gd name="T32" fmla="*/ 13 w 64"/>
                <a:gd name="T33" fmla="*/ 8 h 135"/>
                <a:gd name="T34" fmla="*/ 30 w 64"/>
                <a:gd name="T35" fmla="*/ 0 h 135"/>
                <a:gd name="T36" fmla="*/ 41 w 64"/>
                <a:gd name="T37" fmla="*/ 3 h 135"/>
                <a:gd name="T38" fmla="*/ 41 w 64"/>
                <a:gd name="T39" fmla="*/ 12 h 135"/>
                <a:gd name="T40" fmla="*/ 53 w 64"/>
                <a:gd name="T41" fmla="*/ 6 h 135"/>
                <a:gd name="T42" fmla="*/ 55 w 64"/>
                <a:gd name="T43" fmla="*/ 9 h 135"/>
                <a:gd name="T44" fmla="*/ 47 w 64"/>
                <a:gd name="T45" fmla="*/ 18 h 135"/>
                <a:gd name="T46" fmla="*/ 47 w 64"/>
                <a:gd name="T47" fmla="*/ 27 h 135"/>
                <a:gd name="T48" fmla="*/ 53 w 64"/>
                <a:gd name="T49" fmla="*/ 32 h 135"/>
                <a:gd name="T50" fmla="*/ 52 w 64"/>
                <a:gd name="T51" fmla="*/ 49 h 135"/>
                <a:gd name="T52" fmla="*/ 41 w 64"/>
                <a:gd name="T53" fmla="*/ 58 h 135"/>
                <a:gd name="T54" fmla="*/ 45 w 64"/>
                <a:gd name="T55" fmla="*/ 69 h 135"/>
                <a:gd name="T56" fmla="*/ 53 w 64"/>
                <a:gd name="T57" fmla="*/ 69 h 135"/>
                <a:gd name="T58" fmla="*/ 57 w 64"/>
                <a:gd name="T59" fmla="*/ 78 h 135"/>
                <a:gd name="T60" fmla="*/ 64 w 64"/>
                <a:gd name="T61" fmla="*/ 80 h 135"/>
                <a:gd name="T62" fmla="*/ 64 w 64"/>
                <a:gd name="T63" fmla="*/ 8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4" h="135">
                  <a:moveTo>
                    <a:pt x="64" y="80"/>
                  </a:moveTo>
                  <a:lnTo>
                    <a:pt x="63" y="95"/>
                  </a:lnTo>
                  <a:lnTo>
                    <a:pt x="55" y="100"/>
                  </a:lnTo>
                  <a:lnTo>
                    <a:pt x="51" y="107"/>
                  </a:lnTo>
                  <a:lnTo>
                    <a:pt x="40" y="115"/>
                  </a:lnTo>
                  <a:lnTo>
                    <a:pt x="42" y="122"/>
                  </a:lnTo>
                  <a:lnTo>
                    <a:pt x="41" y="130"/>
                  </a:lnTo>
                  <a:lnTo>
                    <a:pt x="33" y="135"/>
                  </a:lnTo>
                  <a:lnTo>
                    <a:pt x="25" y="100"/>
                  </a:lnTo>
                  <a:lnTo>
                    <a:pt x="15" y="92"/>
                  </a:lnTo>
                  <a:lnTo>
                    <a:pt x="15" y="88"/>
                  </a:lnTo>
                  <a:lnTo>
                    <a:pt x="1" y="77"/>
                  </a:lnTo>
                  <a:lnTo>
                    <a:pt x="0" y="63"/>
                  </a:lnTo>
                  <a:lnTo>
                    <a:pt x="10" y="52"/>
                  </a:lnTo>
                  <a:lnTo>
                    <a:pt x="13" y="36"/>
                  </a:lnTo>
                  <a:lnTo>
                    <a:pt x="10" y="18"/>
                  </a:lnTo>
                  <a:lnTo>
                    <a:pt x="13" y="8"/>
                  </a:lnTo>
                  <a:lnTo>
                    <a:pt x="30" y="0"/>
                  </a:lnTo>
                  <a:lnTo>
                    <a:pt x="41" y="3"/>
                  </a:lnTo>
                  <a:lnTo>
                    <a:pt x="41" y="12"/>
                  </a:lnTo>
                  <a:lnTo>
                    <a:pt x="53" y="6"/>
                  </a:lnTo>
                  <a:lnTo>
                    <a:pt x="55" y="9"/>
                  </a:lnTo>
                  <a:lnTo>
                    <a:pt x="47" y="18"/>
                  </a:lnTo>
                  <a:lnTo>
                    <a:pt x="47" y="27"/>
                  </a:lnTo>
                  <a:lnTo>
                    <a:pt x="53" y="32"/>
                  </a:lnTo>
                  <a:lnTo>
                    <a:pt x="52" y="49"/>
                  </a:lnTo>
                  <a:lnTo>
                    <a:pt x="41" y="58"/>
                  </a:lnTo>
                  <a:lnTo>
                    <a:pt x="45" y="69"/>
                  </a:lnTo>
                  <a:lnTo>
                    <a:pt x="53" y="69"/>
                  </a:lnTo>
                  <a:lnTo>
                    <a:pt x="57" y="78"/>
                  </a:lnTo>
                  <a:lnTo>
                    <a:pt x="64" y="80"/>
                  </a:lnTo>
                  <a:lnTo>
                    <a:pt x="64" y="8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11" name="Freeform 213">
              <a:extLst>
                <a:ext uri="{FF2B5EF4-FFF2-40B4-BE49-F238E27FC236}">
                  <a16:creationId xmlns:a16="http://schemas.microsoft.com/office/drawing/2014/main" id="{64A9C678-3BBF-43DF-AC66-E864FF197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9053" y="2957565"/>
              <a:ext cx="545322" cy="214823"/>
            </a:xfrm>
            <a:custGeom>
              <a:avLst/>
              <a:gdLst>
                <a:gd name="T0" fmla="*/ 232 w 297"/>
                <a:gd name="T1" fmla="*/ 9 h 117"/>
                <a:gd name="T2" fmla="*/ 248 w 297"/>
                <a:gd name="T3" fmla="*/ 8 h 117"/>
                <a:gd name="T4" fmla="*/ 265 w 297"/>
                <a:gd name="T5" fmla="*/ 18 h 117"/>
                <a:gd name="T6" fmla="*/ 268 w 297"/>
                <a:gd name="T7" fmla="*/ 25 h 117"/>
                <a:gd name="T8" fmla="*/ 269 w 297"/>
                <a:gd name="T9" fmla="*/ 34 h 117"/>
                <a:gd name="T10" fmla="*/ 282 w 297"/>
                <a:gd name="T11" fmla="*/ 38 h 117"/>
                <a:gd name="T12" fmla="*/ 288 w 297"/>
                <a:gd name="T13" fmla="*/ 44 h 117"/>
                <a:gd name="T14" fmla="*/ 279 w 297"/>
                <a:gd name="T15" fmla="*/ 49 h 117"/>
                <a:gd name="T16" fmla="*/ 288 w 297"/>
                <a:gd name="T17" fmla="*/ 71 h 117"/>
                <a:gd name="T18" fmla="*/ 285 w 297"/>
                <a:gd name="T19" fmla="*/ 77 h 117"/>
                <a:gd name="T20" fmla="*/ 297 w 297"/>
                <a:gd name="T21" fmla="*/ 92 h 117"/>
                <a:gd name="T22" fmla="*/ 289 w 297"/>
                <a:gd name="T23" fmla="*/ 95 h 117"/>
                <a:gd name="T24" fmla="*/ 283 w 297"/>
                <a:gd name="T25" fmla="*/ 91 h 117"/>
                <a:gd name="T26" fmla="*/ 265 w 297"/>
                <a:gd name="T27" fmla="*/ 88 h 117"/>
                <a:gd name="T28" fmla="*/ 258 w 297"/>
                <a:gd name="T29" fmla="*/ 91 h 117"/>
                <a:gd name="T30" fmla="*/ 241 w 297"/>
                <a:gd name="T31" fmla="*/ 94 h 117"/>
                <a:gd name="T32" fmla="*/ 232 w 297"/>
                <a:gd name="T33" fmla="*/ 94 h 117"/>
                <a:gd name="T34" fmla="*/ 215 w 297"/>
                <a:gd name="T35" fmla="*/ 100 h 117"/>
                <a:gd name="T36" fmla="*/ 203 w 297"/>
                <a:gd name="T37" fmla="*/ 100 h 117"/>
                <a:gd name="T38" fmla="*/ 194 w 297"/>
                <a:gd name="T39" fmla="*/ 97 h 117"/>
                <a:gd name="T40" fmla="*/ 177 w 297"/>
                <a:gd name="T41" fmla="*/ 103 h 117"/>
                <a:gd name="T42" fmla="*/ 171 w 297"/>
                <a:gd name="T43" fmla="*/ 99 h 117"/>
                <a:gd name="T44" fmla="*/ 172 w 297"/>
                <a:gd name="T45" fmla="*/ 109 h 117"/>
                <a:gd name="T46" fmla="*/ 169 w 297"/>
                <a:gd name="T47" fmla="*/ 114 h 117"/>
                <a:gd name="T48" fmla="*/ 165 w 297"/>
                <a:gd name="T49" fmla="*/ 117 h 117"/>
                <a:gd name="T50" fmla="*/ 157 w 297"/>
                <a:gd name="T51" fmla="*/ 109 h 117"/>
                <a:gd name="T52" fmla="*/ 163 w 297"/>
                <a:gd name="T53" fmla="*/ 102 h 117"/>
                <a:gd name="T54" fmla="*/ 153 w 297"/>
                <a:gd name="T55" fmla="*/ 103 h 117"/>
                <a:gd name="T56" fmla="*/ 140 w 297"/>
                <a:gd name="T57" fmla="*/ 99 h 117"/>
                <a:gd name="T58" fmla="*/ 130 w 297"/>
                <a:gd name="T59" fmla="*/ 110 h 117"/>
                <a:gd name="T60" fmla="*/ 106 w 297"/>
                <a:gd name="T61" fmla="*/ 112 h 117"/>
                <a:gd name="T62" fmla="*/ 92 w 297"/>
                <a:gd name="T63" fmla="*/ 102 h 117"/>
                <a:gd name="T64" fmla="*/ 76 w 297"/>
                <a:gd name="T65" fmla="*/ 102 h 117"/>
                <a:gd name="T66" fmla="*/ 73 w 297"/>
                <a:gd name="T67" fmla="*/ 109 h 117"/>
                <a:gd name="T68" fmla="*/ 62 w 297"/>
                <a:gd name="T69" fmla="*/ 111 h 117"/>
                <a:gd name="T70" fmla="*/ 46 w 297"/>
                <a:gd name="T71" fmla="*/ 102 h 117"/>
                <a:gd name="T72" fmla="*/ 29 w 297"/>
                <a:gd name="T73" fmla="*/ 102 h 117"/>
                <a:gd name="T74" fmla="*/ 17 w 297"/>
                <a:gd name="T75" fmla="*/ 83 h 117"/>
                <a:gd name="T76" fmla="*/ 5 w 297"/>
                <a:gd name="T77" fmla="*/ 72 h 117"/>
                <a:gd name="T78" fmla="*/ 11 w 297"/>
                <a:gd name="T79" fmla="*/ 57 h 117"/>
                <a:gd name="T80" fmla="*/ 0 w 297"/>
                <a:gd name="T81" fmla="*/ 48 h 117"/>
                <a:gd name="T82" fmla="*/ 15 w 297"/>
                <a:gd name="T83" fmla="*/ 31 h 117"/>
                <a:gd name="T84" fmla="*/ 39 w 297"/>
                <a:gd name="T85" fmla="*/ 30 h 117"/>
                <a:gd name="T86" fmla="*/ 44 w 297"/>
                <a:gd name="T87" fmla="*/ 15 h 117"/>
                <a:gd name="T88" fmla="*/ 74 w 297"/>
                <a:gd name="T89" fmla="*/ 18 h 117"/>
                <a:gd name="T90" fmla="*/ 90 w 297"/>
                <a:gd name="T91" fmla="*/ 6 h 117"/>
                <a:gd name="T92" fmla="*/ 107 w 297"/>
                <a:gd name="T93" fmla="*/ 0 h 117"/>
                <a:gd name="T94" fmla="*/ 132 w 297"/>
                <a:gd name="T95" fmla="*/ 0 h 117"/>
                <a:gd name="T96" fmla="*/ 162 w 297"/>
                <a:gd name="T97" fmla="*/ 13 h 117"/>
                <a:gd name="T98" fmla="*/ 185 w 297"/>
                <a:gd name="T99" fmla="*/ 20 h 117"/>
                <a:gd name="T100" fmla="*/ 202 w 297"/>
                <a:gd name="T101" fmla="*/ 17 h 117"/>
                <a:gd name="T102" fmla="*/ 216 w 297"/>
                <a:gd name="T103" fmla="*/ 20 h 117"/>
                <a:gd name="T104" fmla="*/ 232 w 297"/>
                <a:gd name="T105" fmla="*/ 9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97" h="117">
                  <a:moveTo>
                    <a:pt x="232" y="9"/>
                  </a:moveTo>
                  <a:lnTo>
                    <a:pt x="248" y="8"/>
                  </a:lnTo>
                  <a:lnTo>
                    <a:pt x="265" y="18"/>
                  </a:lnTo>
                  <a:lnTo>
                    <a:pt x="268" y="25"/>
                  </a:lnTo>
                  <a:lnTo>
                    <a:pt x="269" y="34"/>
                  </a:lnTo>
                  <a:lnTo>
                    <a:pt x="282" y="38"/>
                  </a:lnTo>
                  <a:lnTo>
                    <a:pt x="288" y="44"/>
                  </a:lnTo>
                  <a:lnTo>
                    <a:pt x="279" y="49"/>
                  </a:lnTo>
                  <a:lnTo>
                    <a:pt x="288" y="71"/>
                  </a:lnTo>
                  <a:lnTo>
                    <a:pt x="285" y="77"/>
                  </a:lnTo>
                  <a:lnTo>
                    <a:pt x="297" y="92"/>
                  </a:lnTo>
                  <a:lnTo>
                    <a:pt x="289" y="95"/>
                  </a:lnTo>
                  <a:lnTo>
                    <a:pt x="283" y="91"/>
                  </a:lnTo>
                  <a:lnTo>
                    <a:pt x="265" y="88"/>
                  </a:lnTo>
                  <a:lnTo>
                    <a:pt x="258" y="91"/>
                  </a:lnTo>
                  <a:lnTo>
                    <a:pt x="241" y="94"/>
                  </a:lnTo>
                  <a:lnTo>
                    <a:pt x="232" y="94"/>
                  </a:lnTo>
                  <a:lnTo>
                    <a:pt x="215" y="100"/>
                  </a:lnTo>
                  <a:lnTo>
                    <a:pt x="203" y="100"/>
                  </a:lnTo>
                  <a:lnTo>
                    <a:pt x="194" y="97"/>
                  </a:lnTo>
                  <a:lnTo>
                    <a:pt x="177" y="103"/>
                  </a:lnTo>
                  <a:lnTo>
                    <a:pt x="171" y="99"/>
                  </a:lnTo>
                  <a:lnTo>
                    <a:pt x="172" y="109"/>
                  </a:lnTo>
                  <a:lnTo>
                    <a:pt x="169" y="114"/>
                  </a:lnTo>
                  <a:lnTo>
                    <a:pt x="165" y="117"/>
                  </a:lnTo>
                  <a:lnTo>
                    <a:pt x="157" y="109"/>
                  </a:lnTo>
                  <a:lnTo>
                    <a:pt x="163" y="102"/>
                  </a:lnTo>
                  <a:lnTo>
                    <a:pt x="153" y="103"/>
                  </a:lnTo>
                  <a:lnTo>
                    <a:pt x="140" y="99"/>
                  </a:lnTo>
                  <a:lnTo>
                    <a:pt x="130" y="110"/>
                  </a:lnTo>
                  <a:lnTo>
                    <a:pt x="106" y="112"/>
                  </a:lnTo>
                  <a:lnTo>
                    <a:pt x="92" y="102"/>
                  </a:lnTo>
                  <a:lnTo>
                    <a:pt x="76" y="102"/>
                  </a:lnTo>
                  <a:lnTo>
                    <a:pt x="73" y="109"/>
                  </a:lnTo>
                  <a:lnTo>
                    <a:pt x="62" y="111"/>
                  </a:lnTo>
                  <a:lnTo>
                    <a:pt x="46" y="102"/>
                  </a:lnTo>
                  <a:lnTo>
                    <a:pt x="29" y="102"/>
                  </a:lnTo>
                  <a:lnTo>
                    <a:pt x="17" y="83"/>
                  </a:lnTo>
                  <a:lnTo>
                    <a:pt x="5" y="72"/>
                  </a:lnTo>
                  <a:lnTo>
                    <a:pt x="11" y="57"/>
                  </a:lnTo>
                  <a:lnTo>
                    <a:pt x="0" y="48"/>
                  </a:lnTo>
                  <a:lnTo>
                    <a:pt x="15" y="31"/>
                  </a:lnTo>
                  <a:lnTo>
                    <a:pt x="39" y="30"/>
                  </a:lnTo>
                  <a:lnTo>
                    <a:pt x="44" y="15"/>
                  </a:lnTo>
                  <a:lnTo>
                    <a:pt x="74" y="18"/>
                  </a:lnTo>
                  <a:lnTo>
                    <a:pt x="90" y="6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62" y="13"/>
                  </a:lnTo>
                  <a:lnTo>
                    <a:pt x="185" y="20"/>
                  </a:lnTo>
                  <a:lnTo>
                    <a:pt x="202" y="17"/>
                  </a:lnTo>
                  <a:lnTo>
                    <a:pt x="216" y="20"/>
                  </a:lnTo>
                  <a:lnTo>
                    <a:pt x="232" y="9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12" name="Freeform 214">
              <a:extLst>
                <a:ext uri="{FF2B5EF4-FFF2-40B4-BE49-F238E27FC236}">
                  <a16:creationId xmlns:a16="http://schemas.microsoft.com/office/drawing/2014/main" id="{66E6633C-FD7D-461E-9FB0-7F409BE9E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9874" y="2953892"/>
              <a:ext cx="82623" cy="67936"/>
            </a:xfrm>
            <a:custGeom>
              <a:avLst/>
              <a:gdLst>
                <a:gd name="T0" fmla="*/ 1 w 45"/>
                <a:gd name="T1" fmla="*/ 25 h 37"/>
                <a:gd name="T2" fmla="*/ 4 w 45"/>
                <a:gd name="T3" fmla="*/ 23 h 37"/>
                <a:gd name="T4" fmla="*/ 8 w 45"/>
                <a:gd name="T5" fmla="*/ 11 h 37"/>
                <a:gd name="T6" fmla="*/ 0 w 45"/>
                <a:gd name="T7" fmla="*/ 6 h 37"/>
                <a:gd name="T8" fmla="*/ 14 w 45"/>
                <a:gd name="T9" fmla="*/ 0 h 37"/>
                <a:gd name="T10" fmla="*/ 28 w 45"/>
                <a:gd name="T11" fmla="*/ 2 h 37"/>
                <a:gd name="T12" fmla="*/ 31 w 45"/>
                <a:gd name="T13" fmla="*/ 10 h 37"/>
                <a:gd name="T14" fmla="*/ 45 w 45"/>
                <a:gd name="T15" fmla="*/ 16 h 37"/>
                <a:gd name="T16" fmla="*/ 42 w 45"/>
                <a:gd name="T17" fmla="*/ 21 h 37"/>
                <a:gd name="T18" fmla="*/ 25 w 45"/>
                <a:gd name="T19" fmla="*/ 22 h 37"/>
                <a:gd name="T20" fmla="*/ 19 w 45"/>
                <a:gd name="T21" fmla="*/ 28 h 37"/>
                <a:gd name="T22" fmla="*/ 7 w 45"/>
                <a:gd name="T23" fmla="*/ 37 h 37"/>
                <a:gd name="T24" fmla="*/ 1 w 45"/>
                <a:gd name="T25" fmla="*/ 29 h 37"/>
                <a:gd name="T26" fmla="*/ 1 w 45"/>
                <a:gd name="T27" fmla="*/ 2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" h="37">
                  <a:moveTo>
                    <a:pt x="1" y="25"/>
                  </a:moveTo>
                  <a:lnTo>
                    <a:pt x="4" y="23"/>
                  </a:lnTo>
                  <a:lnTo>
                    <a:pt x="8" y="11"/>
                  </a:lnTo>
                  <a:lnTo>
                    <a:pt x="0" y="6"/>
                  </a:lnTo>
                  <a:lnTo>
                    <a:pt x="14" y="0"/>
                  </a:lnTo>
                  <a:lnTo>
                    <a:pt x="28" y="2"/>
                  </a:lnTo>
                  <a:lnTo>
                    <a:pt x="31" y="10"/>
                  </a:lnTo>
                  <a:lnTo>
                    <a:pt x="45" y="16"/>
                  </a:lnTo>
                  <a:lnTo>
                    <a:pt x="42" y="21"/>
                  </a:lnTo>
                  <a:lnTo>
                    <a:pt x="25" y="22"/>
                  </a:lnTo>
                  <a:lnTo>
                    <a:pt x="19" y="28"/>
                  </a:lnTo>
                  <a:lnTo>
                    <a:pt x="7" y="37"/>
                  </a:lnTo>
                  <a:lnTo>
                    <a:pt x="1" y="29"/>
                  </a:lnTo>
                  <a:lnTo>
                    <a:pt x="1" y="2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13" name="Freeform 215">
              <a:extLst>
                <a:ext uri="{FF2B5EF4-FFF2-40B4-BE49-F238E27FC236}">
                  <a16:creationId xmlns:a16="http://schemas.microsoft.com/office/drawing/2014/main" id="{E79FCF13-89A9-41AE-A2D1-191E496FC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8878" y="3541444"/>
              <a:ext cx="44067" cy="115673"/>
            </a:xfrm>
            <a:custGeom>
              <a:avLst/>
              <a:gdLst>
                <a:gd name="T0" fmla="*/ 20 w 24"/>
                <a:gd name="T1" fmla="*/ 47 h 63"/>
                <a:gd name="T2" fmla="*/ 16 w 24"/>
                <a:gd name="T3" fmla="*/ 63 h 63"/>
                <a:gd name="T4" fmla="*/ 4 w 24"/>
                <a:gd name="T5" fmla="*/ 47 h 63"/>
                <a:gd name="T6" fmla="*/ 0 w 24"/>
                <a:gd name="T7" fmla="*/ 33 h 63"/>
                <a:gd name="T8" fmla="*/ 6 w 24"/>
                <a:gd name="T9" fmla="*/ 14 h 63"/>
                <a:gd name="T10" fmla="*/ 15 w 24"/>
                <a:gd name="T11" fmla="*/ 0 h 63"/>
                <a:gd name="T12" fmla="*/ 24 w 24"/>
                <a:gd name="T13" fmla="*/ 5 h 63"/>
                <a:gd name="T14" fmla="*/ 23 w 24"/>
                <a:gd name="T15" fmla="*/ 17 h 63"/>
                <a:gd name="T16" fmla="*/ 20 w 24"/>
                <a:gd name="T17" fmla="*/ 47 h 63"/>
                <a:gd name="T18" fmla="*/ 20 w 24"/>
                <a:gd name="T19" fmla="*/ 4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63">
                  <a:moveTo>
                    <a:pt x="20" y="47"/>
                  </a:moveTo>
                  <a:lnTo>
                    <a:pt x="16" y="63"/>
                  </a:lnTo>
                  <a:lnTo>
                    <a:pt x="4" y="47"/>
                  </a:lnTo>
                  <a:lnTo>
                    <a:pt x="0" y="33"/>
                  </a:lnTo>
                  <a:lnTo>
                    <a:pt x="6" y="14"/>
                  </a:lnTo>
                  <a:lnTo>
                    <a:pt x="15" y="0"/>
                  </a:lnTo>
                  <a:lnTo>
                    <a:pt x="24" y="5"/>
                  </a:lnTo>
                  <a:lnTo>
                    <a:pt x="23" y="17"/>
                  </a:lnTo>
                  <a:lnTo>
                    <a:pt x="20" y="47"/>
                  </a:lnTo>
                  <a:lnTo>
                    <a:pt x="20" y="4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14" name="Freeform 216">
              <a:extLst>
                <a:ext uri="{FF2B5EF4-FFF2-40B4-BE49-F238E27FC236}">
                  <a16:creationId xmlns:a16="http://schemas.microsoft.com/office/drawing/2014/main" id="{F6D41AA6-AAAE-41E1-B84A-E16638700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6138" y="4459494"/>
              <a:ext cx="324989" cy="374565"/>
            </a:xfrm>
            <a:custGeom>
              <a:avLst/>
              <a:gdLst>
                <a:gd name="T0" fmla="*/ 38 w 177"/>
                <a:gd name="T1" fmla="*/ 12 h 204"/>
                <a:gd name="T2" fmla="*/ 39 w 177"/>
                <a:gd name="T3" fmla="*/ 33 h 204"/>
                <a:gd name="T4" fmla="*/ 56 w 177"/>
                <a:gd name="T5" fmla="*/ 27 h 204"/>
                <a:gd name="T6" fmla="*/ 68 w 177"/>
                <a:gd name="T7" fmla="*/ 24 h 204"/>
                <a:gd name="T8" fmla="*/ 67 w 177"/>
                <a:gd name="T9" fmla="*/ 10 h 204"/>
                <a:gd name="T10" fmla="*/ 136 w 177"/>
                <a:gd name="T11" fmla="*/ 40 h 204"/>
                <a:gd name="T12" fmla="*/ 161 w 177"/>
                <a:gd name="T13" fmla="*/ 70 h 204"/>
                <a:gd name="T14" fmla="*/ 154 w 177"/>
                <a:gd name="T15" fmla="*/ 104 h 204"/>
                <a:gd name="T16" fmla="*/ 164 w 177"/>
                <a:gd name="T17" fmla="*/ 116 h 204"/>
                <a:gd name="T18" fmla="*/ 160 w 177"/>
                <a:gd name="T19" fmla="*/ 133 h 204"/>
                <a:gd name="T20" fmla="*/ 164 w 177"/>
                <a:gd name="T21" fmla="*/ 154 h 204"/>
                <a:gd name="T22" fmla="*/ 177 w 177"/>
                <a:gd name="T23" fmla="*/ 177 h 204"/>
                <a:gd name="T24" fmla="*/ 145 w 177"/>
                <a:gd name="T25" fmla="*/ 196 h 204"/>
                <a:gd name="T26" fmla="*/ 129 w 177"/>
                <a:gd name="T27" fmla="*/ 201 h 204"/>
                <a:gd name="T28" fmla="*/ 112 w 177"/>
                <a:gd name="T29" fmla="*/ 204 h 204"/>
                <a:gd name="T30" fmla="*/ 86 w 177"/>
                <a:gd name="T31" fmla="*/ 199 h 204"/>
                <a:gd name="T32" fmla="*/ 81 w 177"/>
                <a:gd name="T33" fmla="*/ 192 h 204"/>
                <a:gd name="T34" fmla="*/ 72 w 177"/>
                <a:gd name="T35" fmla="*/ 161 h 204"/>
                <a:gd name="T36" fmla="*/ 68 w 177"/>
                <a:gd name="T37" fmla="*/ 160 h 204"/>
                <a:gd name="T38" fmla="*/ 42 w 177"/>
                <a:gd name="T39" fmla="*/ 151 h 204"/>
                <a:gd name="T40" fmla="*/ 25 w 177"/>
                <a:gd name="T41" fmla="*/ 144 h 204"/>
                <a:gd name="T42" fmla="*/ 16 w 177"/>
                <a:gd name="T43" fmla="*/ 124 h 204"/>
                <a:gd name="T44" fmla="*/ 1 w 177"/>
                <a:gd name="T45" fmla="*/ 100 h 204"/>
                <a:gd name="T46" fmla="*/ 2 w 177"/>
                <a:gd name="T47" fmla="*/ 85 h 204"/>
                <a:gd name="T48" fmla="*/ 0 w 177"/>
                <a:gd name="T49" fmla="*/ 74 h 204"/>
                <a:gd name="T50" fmla="*/ 3 w 177"/>
                <a:gd name="T51" fmla="*/ 66 h 204"/>
                <a:gd name="T52" fmla="*/ 15 w 177"/>
                <a:gd name="T53" fmla="*/ 49 h 204"/>
                <a:gd name="T54" fmla="*/ 19 w 177"/>
                <a:gd name="T55" fmla="*/ 39 h 204"/>
                <a:gd name="T56" fmla="*/ 15 w 177"/>
                <a:gd name="T57" fmla="*/ 27 h 204"/>
                <a:gd name="T58" fmla="*/ 21 w 177"/>
                <a:gd name="T59" fmla="*/ 13 h 204"/>
                <a:gd name="T60" fmla="*/ 20 w 177"/>
                <a:gd name="T61" fmla="*/ 0 h 204"/>
                <a:gd name="T62" fmla="*/ 38 w 177"/>
                <a:gd name="T63" fmla="*/ 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7" h="204">
                  <a:moveTo>
                    <a:pt x="38" y="1"/>
                  </a:moveTo>
                  <a:lnTo>
                    <a:pt x="38" y="12"/>
                  </a:lnTo>
                  <a:lnTo>
                    <a:pt x="35" y="25"/>
                  </a:lnTo>
                  <a:lnTo>
                    <a:pt x="39" y="33"/>
                  </a:lnTo>
                  <a:lnTo>
                    <a:pt x="46" y="28"/>
                  </a:lnTo>
                  <a:lnTo>
                    <a:pt x="56" y="27"/>
                  </a:lnTo>
                  <a:lnTo>
                    <a:pt x="58" y="30"/>
                  </a:lnTo>
                  <a:lnTo>
                    <a:pt x="68" y="24"/>
                  </a:lnTo>
                  <a:lnTo>
                    <a:pt x="61" y="19"/>
                  </a:lnTo>
                  <a:lnTo>
                    <a:pt x="67" y="10"/>
                  </a:lnTo>
                  <a:lnTo>
                    <a:pt x="75" y="1"/>
                  </a:lnTo>
                  <a:lnTo>
                    <a:pt x="136" y="40"/>
                  </a:lnTo>
                  <a:lnTo>
                    <a:pt x="137" y="51"/>
                  </a:lnTo>
                  <a:lnTo>
                    <a:pt x="161" y="70"/>
                  </a:lnTo>
                  <a:lnTo>
                    <a:pt x="152" y="93"/>
                  </a:lnTo>
                  <a:lnTo>
                    <a:pt x="154" y="104"/>
                  </a:lnTo>
                  <a:lnTo>
                    <a:pt x="164" y="111"/>
                  </a:lnTo>
                  <a:lnTo>
                    <a:pt x="164" y="116"/>
                  </a:lnTo>
                  <a:lnTo>
                    <a:pt x="160" y="127"/>
                  </a:lnTo>
                  <a:lnTo>
                    <a:pt x="160" y="133"/>
                  </a:lnTo>
                  <a:lnTo>
                    <a:pt x="159" y="142"/>
                  </a:lnTo>
                  <a:lnTo>
                    <a:pt x="164" y="154"/>
                  </a:lnTo>
                  <a:lnTo>
                    <a:pt x="171" y="173"/>
                  </a:lnTo>
                  <a:lnTo>
                    <a:pt x="177" y="177"/>
                  </a:lnTo>
                  <a:lnTo>
                    <a:pt x="163" y="188"/>
                  </a:lnTo>
                  <a:lnTo>
                    <a:pt x="145" y="196"/>
                  </a:lnTo>
                  <a:lnTo>
                    <a:pt x="135" y="196"/>
                  </a:lnTo>
                  <a:lnTo>
                    <a:pt x="129" y="201"/>
                  </a:lnTo>
                  <a:lnTo>
                    <a:pt x="117" y="201"/>
                  </a:lnTo>
                  <a:lnTo>
                    <a:pt x="112" y="204"/>
                  </a:lnTo>
                  <a:lnTo>
                    <a:pt x="93" y="199"/>
                  </a:lnTo>
                  <a:lnTo>
                    <a:pt x="86" y="199"/>
                  </a:lnTo>
                  <a:lnTo>
                    <a:pt x="86" y="199"/>
                  </a:lnTo>
                  <a:lnTo>
                    <a:pt x="81" y="192"/>
                  </a:lnTo>
                  <a:lnTo>
                    <a:pt x="80" y="172"/>
                  </a:lnTo>
                  <a:lnTo>
                    <a:pt x="72" y="161"/>
                  </a:lnTo>
                  <a:lnTo>
                    <a:pt x="71" y="165"/>
                  </a:lnTo>
                  <a:lnTo>
                    <a:pt x="68" y="160"/>
                  </a:lnTo>
                  <a:lnTo>
                    <a:pt x="52" y="156"/>
                  </a:lnTo>
                  <a:lnTo>
                    <a:pt x="42" y="151"/>
                  </a:lnTo>
                  <a:lnTo>
                    <a:pt x="31" y="147"/>
                  </a:lnTo>
                  <a:lnTo>
                    <a:pt x="25" y="144"/>
                  </a:lnTo>
                  <a:lnTo>
                    <a:pt x="23" y="144"/>
                  </a:lnTo>
                  <a:lnTo>
                    <a:pt x="16" y="124"/>
                  </a:lnTo>
                  <a:lnTo>
                    <a:pt x="15" y="113"/>
                  </a:lnTo>
                  <a:lnTo>
                    <a:pt x="1" y="100"/>
                  </a:lnTo>
                  <a:lnTo>
                    <a:pt x="6" y="93"/>
                  </a:lnTo>
                  <a:lnTo>
                    <a:pt x="2" y="85"/>
                  </a:lnTo>
                  <a:lnTo>
                    <a:pt x="3" y="77"/>
                  </a:lnTo>
                  <a:lnTo>
                    <a:pt x="0" y="74"/>
                  </a:lnTo>
                  <a:lnTo>
                    <a:pt x="1" y="66"/>
                  </a:lnTo>
                  <a:lnTo>
                    <a:pt x="3" y="66"/>
                  </a:lnTo>
                  <a:lnTo>
                    <a:pt x="9" y="59"/>
                  </a:lnTo>
                  <a:lnTo>
                    <a:pt x="15" y="49"/>
                  </a:lnTo>
                  <a:lnTo>
                    <a:pt x="19" y="45"/>
                  </a:lnTo>
                  <a:lnTo>
                    <a:pt x="19" y="39"/>
                  </a:lnTo>
                  <a:lnTo>
                    <a:pt x="16" y="34"/>
                  </a:lnTo>
                  <a:lnTo>
                    <a:pt x="15" y="27"/>
                  </a:lnTo>
                  <a:lnTo>
                    <a:pt x="20" y="24"/>
                  </a:lnTo>
                  <a:lnTo>
                    <a:pt x="21" y="13"/>
                  </a:lnTo>
                  <a:lnTo>
                    <a:pt x="14" y="2"/>
                  </a:lnTo>
                  <a:lnTo>
                    <a:pt x="20" y="0"/>
                  </a:lnTo>
                  <a:lnTo>
                    <a:pt x="38" y="1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15" name="Freeform 217">
              <a:extLst>
                <a:ext uri="{FF2B5EF4-FFF2-40B4-BE49-F238E27FC236}">
                  <a16:creationId xmlns:a16="http://schemas.microsoft.com/office/drawing/2014/main" id="{E6072EA9-2FE6-4F42-BCB8-06AF32237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6138" y="4275885"/>
              <a:ext cx="168921" cy="198299"/>
            </a:xfrm>
            <a:custGeom>
              <a:avLst/>
              <a:gdLst>
                <a:gd name="T0" fmla="*/ 74 w 92"/>
                <a:gd name="T1" fmla="*/ 0 h 108"/>
                <a:gd name="T2" fmla="*/ 82 w 92"/>
                <a:gd name="T3" fmla="*/ 13 h 108"/>
                <a:gd name="T4" fmla="*/ 84 w 92"/>
                <a:gd name="T5" fmla="*/ 23 h 108"/>
                <a:gd name="T6" fmla="*/ 92 w 92"/>
                <a:gd name="T7" fmla="*/ 44 h 108"/>
                <a:gd name="T8" fmla="*/ 86 w 92"/>
                <a:gd name="T9" fmla="*/ 59 h 108"/>
                <a:gd name="T10" fmla="*/ 77 w 92"/>
                <a:gd name="T11" fmla="*/ 71 h 108"/>
                <a:gd name="T12" fmla="*/ 72 w 92"/>
                <a:gd name="T13" fmla="*/ 79 h 108"/>
                <a:gd name="T14" fmla="*/ 72 w 92"/>
                <a:gd name="T15" fmla="*/ 80 h 108"/>
                <a:gd name="T16" fmla="*/ 72 w 92"/>
                <a:gd name="T17" fmla="*/ 79 h 108"/>
                <a:gd name="T18" fmla="*/ 63 w 92"/>
                <a:gd name="T19" fmla="*/ 75 h 108"/>
                <a:gd name="T20" fmla="*/ 56 w 92"/>
                <a:gd name="T21" fmla="*/ 79 h 108"/>
                <a:gd name="T22" fmla="*/ 45 w 92"/>
                <a:gd name="T23" fmla="*/ 82 h 108"/>
                <a:gd name="T24" fmla="*/ 38 w 92"/>
                <a:gd name="T25" fmla="*/ 93 h 108"/>
                <a:gd name="T26" fmla="*/ 38 w 92"/>
                <a:gd name="T27" fmla="*/ 101 h 108"/>
                <a:gd name="T28" fmla="*/ 20 w 92"/>
                <a:gd name="T29" fmla="*/ 100 h 108"/>
                <a:gd name="T30" fmla="*/ 14 w 92"/>
                <a:gd name="T31" fmla="*/ 102 h 108"/>
                <a:gd name="T32" fmla="*/ 4 w 92"/>
                <a:gd name="T33" fmla="*/ 108 h 108"/>
                <a:gd name="T34" fmla="*/ 0 w 92"/>
                <a:gd name="T35" fmla="*/ 107 h 108"/>
                <a:gd name="T36" fmla="*/ 0 w 92"/>
                <a:gd name="T37" fmla="*/ 92 h 108"/>
                <a:gd name="T38" fmla="*/ 4 w 92"/>
                <a:gd name="T39" fmla="*/ 84 h 108"/>
                <a:gd name="T40" fmla="*/ 5 w 92"/>
                <a:gd name="T41" fmla="*/ 70 h 108"/>
                <a:gd name="T42" fmla="*/ 9 w 92"/>
                <a:gd name="T43" fmla="*/ 61 h 108"/>
                <a:gd name="T44" fmla="*/ 15 w 92"/>
                <a:gd name="T45" fmla="*/ 51 h 108"/>
                <a:gd name="T46" fmla="*/ 21 w 92"/>
                <a:gd name="T47" fmla="*/ 46 h 108"/>
                <a:gd name="T48" fmla="*/ 26 w 92"/>
                <a:gd name="T49" fmla="*/ 39 h 108"/>
                <a:gd name="T50" fmla="*/ 20 w 92"/>
                <a:gd name="T51" fmla="*/ 36 h 108"/>
                <a:gd name="T52" fmla="*/ 21 w 92"/>
                <a:gd name="T53" fmla="*/ 14 h 108"/>
                <a:gd name="T54" fmla="*/ 28 w 92"/>
                <a:gd name="T55" fmla="*/ 9 h 108"/>
                <a:gd name="T56" fmla="*/ 38 w 92"/>
                <a:gd name="T57" fmla="*/ 13 h 108"/>
                <a:gd name="T58" fmla="*/ 52 w 92"/>
                <a:gd name="T59" fmla="*/ 9 h 108"/>
                <a:gd name="T60" fmla="*/ 63 w 92"/>
                <a:gd name="T61" fmla="*/ 9 h 108"/>
                <a:gd name="T62" fmla="*/ 74 w 92"/>
                <a:gd name="T63" fmla="*/ 0 h 108"/>
                <a:gd name="T64" fmla="*/ 74 w 92"/>
                <a:gd name="T6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108">
                  <a:moveTo>
                    <a:pt x="74" y="0"/>
                  </a:moveTo>
                  <a:lnTo>
                    <a:pt x="82" y="13"/>
                  </a:lnTo>
                  <a:lnTo>
                    <a:pt x="84" y="23"/>
                  </a:lnTo>
                  <a:lnTo>
                    <a:pt x="92" y="44"/>
                  </a:lnTo>
                  <a:lnTo>
                    <a:pt x="86" y="59"/>
                  </a:lnTo>
                  <a:lnTo>
                    <a:pt x="77" y="71"/>
                  </a:lnTo>
                  <a:lnTo>
                    <a:pt x="72" y="79"/>
                  </a:lnTo>
                  <a:lnTo>
                    <a:pt x="72" y="80"/>
                  </a:lnTo>
                  <a:lnTo>
                    <a:pt x="72" y="79"/>
                  </a:lnTo>
                  <a:lnTo>
                    <a:pt x="63" y="75"/>
                  </a:lnTo>
                  <a:lnTo>
                    <a:pt x="56" y="79"/>
                  </a:lnTo>
                  <a:lnTo>
                    <a:pt x="45" y="82"/>
                  </a:lnTo>
                  <a:lnTo>
                    <a:pt x="38" y="93"/>
                  </a:lnTo>
                  <a:lnTo>
                    <a:pt x="38" y="101"/>
                  </a:lnTo>
                  <a:lnTo>
                    <a:pt x="20" y="100"/>
                  </a:lnTo>
                  <a:lnTo>
                    <a:pt x="14" y="102"/>
                  </a:lnTo>
                  <a:lnTo>
                    <a:pt x="4" y="108"/>
                  </a:lnTo>
                  <a:lnTo>
                    <a:pt x="0" y="107"/>
                  </a:lnTo>
                  <a:lnTo>
                    <a:pt x="0" y="92"/>
                  </a:lnTo>
                  <a:lnTo>
                    <a:pt x="4" y="84"/>
                  </a:lnTo>
                  <a:lnTo>
                    <a:pt x="5" y="70"/>
                  </a:lnTo>
                  <a:lnTo>
                    <a:pt x="9" y="61"/>
                  </a:lnTo>
                  <a:lnTo>
                    <a:pt x="15" y="51"/>
                  </a:lnTo>
                  <a:lnTo>
                    <a:pt x="21" y="46"/>
                  </a:lnTo>
                  <a:lnTo>
                    <a:pt x="26" y="39"/>
                  </a:lnTo>
                  <a:lnTo>
                    <a:pt x="20" y="36"/>
                  </a:lnTo>
                  <a:lnTo>
                    <a:pt x="21" y="14"/>
                  </a:lnTo>
                  <a:lnTo>
                    <a:pt x="28" y="9"/>
                  </a:lnTo>
                  <a:lnTo>
                    <a:pt x="38" y="13"/>
                  </a:lnTo>
                  <a:lnTo>
                    <a:pt x="52" y="9"/>
                  </a:lnTo>
                  <a:lnTo>
                    <a:pt x="63" y="9"/>
                  </a:lnTo>
                  <a:lnTo>
                    <a:pt x="74" y="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16" name="Freeform 218">
              <a:extLst>
                <a:ext uri="{FF2B5EF4-FFF2-40B4-BE49-F238E27FC236}">
                  <a16:creationId xmlns:a16="http://schemas.microsoft.com/office/drawing/2014/main" id="{C40948FF-A1E8-4B97-9F92-242FBC267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2166" y="2606869"/>
              <a:ext cx="482894" cy="271743"/>
            </a:xfrm>
            <a:custGeom>
              <a:avLst/>
              <a:gdLst>
                <a:gd name="T0" fmla="*/ 187 w 263"/>
                <a:gd name="T1" fmla="*/ 28 h 148"/>
                <a:gd name="T2" fmla="*/ 207 w 263"/>
                <a:gd name="T3" fmla="*/ 39 h 148"/>
                <a:gd name="T4" fmla="*/ 229 w 263"/>
                <a:gd name="T5" fmla="*/ 44 h 148"/>
                <a:gd name="T6" fmla="*/ 260 w 263"/>
                <a:gd name="T7" fmla="*/ 50 h 148"/>
                <a:gd name="T8" fmla="*/ 257 w 263"/>
                <a:gd name="T9" fmla="*/ 65 h 148"/>
                <a:gd name="T10" fmla="*/ 262 w 263"/>
                <a:gd name="T11" fmla="*/ 82 h 148"/>
                <a:gd name="T12" fmla="*/ 241 w 263"/>
                <a:gd name="T13" fmla="*/ 88 h 148"/>
                <a:gd name="T14" fmla="*/ 231 w 263"/>
                <a:gd name="T15" fmla="*/ 97 h 148"/>
                <a:gd name="T16" fmla="*/ 208 w 263"/>
                <a:gd name="T17" fmla="*/ 105 h 148"/>
                <a:gd name="T18" fmla="*/ 199 w 263"/>
                <a:gd name="T19" fmla="*/ 123 h 148"/>
                <a:gd name="T20" fmla="*/ 223 w 263"/>
                <a:gd name="T21" fmla="*/ 127 h 148"/>
                <a:gd name="T22" fmla="*/ 205 w 263"/>
                <a:gd name="T23" fmla="*/ 137 h 148"/>
                <a:gd name="T24" fmla="*/ 177 w 263"/>
                <a:gd name="T25" fmla="*/ 143 h 148"/>
                <a:gd name="T26" fmla="*/ 162 w 263"/>
                <a:gd name="T27" fmla="*/ 129 h 148"/>
                <a:gd name="T28" fmla="*/ 177 w 263"/>
                <a:gd name="T29" fmla="*/ 120 h 148"/>
                <a:gd name="T30" fmla="*/ 149 w 263"/>
                <a:gd name="T31" fmla="*/ 111 h 148"/>
                <a:gd name="T32" fmla="*/ 132 w 263"/>
                <a:gd name="T33" fmla="*/ 106 h 148"/>
                <a:gd name="T34" fmla="*/ 119 w 263"/>
                <a:gd name="T35" fmla="*/ 130 h 148"/>
                <a:gd name="T36" fmla="*/ 105 w 263"/>
                <a:gd name="T37" fmla="*/ 130 h 148"/>
                <a:gd name="T38" fmla="*/ 101 w 263"/>
                <a:gd name="T39" fmla="*/ 124 h 148"/>
                <a:gd name="T40" fmla="*/ 106 w 263"/>
                <a:gd name="T41" fmla="*/ 112 h 148"/>
                <a:gd name="T42" fmla="*/ 108 w 263"/>
                <a:gd name="T43" fmla="*/ 107 h 148"/>
                <a:gd name="T44" fmla="*/ 118 w 263"/>
                <a:gd name="T45" fmla="*/ 111 h 148"/>
                <a:gd name="T46" fmla="*/ 119 w 263"/>
                <a:gd name="T47" fmla="*/ 107 h 148"/>
                <a:gd name="T48" fmla="*/ 114 w 263"/>
                <a:gd name="T49" fmla="*/ 100 h 148"/>
                <a:gd name="T50" fmla="*/ 105 w 263"/>
                <a:gd name="T51" fmla="*/ 88 h 148"/>
                <a:gd name="T52" fmla="*/ 97 w 263"/>
                <a:gd name="T53" fmla="*/ 77 h 148"/>
                <a:gd name="T54" fmla="*/ 80 w 263"/>
                <a:gd name="T55" fmla="*/ 71 h 148"/>
                <a:gd name="T56" fmla="*/ 67 w 263"/>
                <a:gd name="T57" fmla="*/ 75 h 148"/>
                <a:gd name="T58" fmla="*/ 58 w 263"/>
                <a:gd name="T59" fmla="*/ 80 h 148"/>
                <a:gd name="T60" fmla="*/ 42 w 263"/>
                <a:gd name="T61" fmla="*/ 85 h 148"/>
                <a:gd name="T62" fmla="*/ 26 w 263"/>
                <a:gd name="T63" fmla="*/ 80 h 148"/>
                <a:gd name="T64" fmla="*/ 10 w 263"/>
                <a:gd name="T65" fmla="*/ 82 h 148"/>
                <a:gd name="T66" fmla="*/ 0 w 263"/>
                <a:gd name="T67" fmla="*/ 72 h 148"/>
                <a:gd name="T68" fmla="*/ 5 w 263"/>
                <a:gd name="T69" fmla="*/ 60 h 148"/>
                <a:gd name="T70" fmla="*/ 3 w 263"/>
                <a:gd name="T71" fmla="*/ 52 h 148"/>
                <a:gd name="T72" fmla="*/ 22 w 263"/>
                <a:gd name="T73" fmla="*/ 35 h 148"/>
                <a:gd name="T74" fmla="*/ 13 w 263"/>
                <a:gd name="T75" fmla="*/ 14 h 148"/>
                <a:gd name="T76" fmla="*/ 27 w 263"/>
                <a:gd name="T77" fmla="*/ 8 h 148"/>
                <a:gd name="T78" fmla="*/ 53 w 263"/>
                <a:gd name="T79" fmla="*/ 9 h 148"/>
                <a:gd name="T80" fmla="*/ 81 w 263"/>
                <a:gd name="T81" fmla="*/ 14 h 148"/>
                <a:gd name="T82" fmla="*/ 92 w 263"/>
                <a:gd name="T83" fmla="*/ 13 h 148"/>
                <a:gd name="T84" fmla="*/ 109 w 263"/>
                <a:gd name="T85" fmla="*/ 17 h 148"/>
                <a:gd name="T86" fmla="*/ 115 w 263"/>
                <a:gd name="T87" fmla="*/ 9 h 148"/>
                <a:gd name="T88" fmla="*/ 131 w 263"/>
                <a:gd name="T89" fmla="*/ 4 h 148"/>
                <a:gd name="T90" fmla="*/ 139 w 263"/>
                <a:gd name="T91" fmla="*/ 1 h 148"/>
                <a:gd name="T92" fmla="*/ 157 w 263"/>
                <a:gd name="T93" fmla="*/ 0 h 148"/>
                <a:gd name="T94" fmla="*/ 166 w 263"/>
                <a:gd name="T95" fmla="*/ 14 h 148"/>
                <a:gd name="T96" fmla="*/ 180 w 263"/>
                <a:gd name="T97" fmla="*/ 2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63" h="148">
                  <a:moveTo>
                    <a:pt x="180" y="20"/>
                  </a:moveTo>
                  <a:lnTo>
                    <a:pt x="187" y="28"/>
                  </a:lnTo>
                  <a:lnTo>
                    <a:pt x="187" y="32"/>
                  </a:lnTo>
                  <a:lnTo>
                    <a:pt x="207" y="39"/>
                  </a:lnTo>
                  <a:lnTo>
                    <a:pt x="218" y="36"/>
                  </a:lnTo>
                  <a:lnTo>
                    <a:pt x="229" y="44"/>
                  </a:lnTo>
                  <a:lnTo>
                    <a:pt x="237" y="44"/>
                  </a:lnTo>
                  <a:lnTo>
                    <a:pt x="260" y="50"/>
                  </a:lnTo>
                  <a:lnTo>
                    <a:pt x="261" y="56"/>
                  </a:lnTo>
                  <a:lnTo>
                    <a:pt x="257" y="65"/>
                  </a:lnTo>
                  <a:lnTo>
                    <a:pt x="263" y="75"/>
                  </a:lnTo>
                  <a:lnTo>
                    <a:pt x="262" y="82"/>
                  </a:lnTo>
                  <a:lnTo>
                    <a:pt x="248" y="82"/>
                  </a:lnTo>
                  <a:lnTo>
                    <a:pt x="241" y="88"/>
                  </a:lnTo>
                  <a:lnTo>
                    <a:pt x="242" y="96"/>
                  </a:lnTo>
                  <a:lnTo>
                    <a:pt x="231" y="97"/>
                  </a:lnTo>
                  <a:lnTo>
                    <a:pt x="222" y="104"/>
                  </a:lnTo>
                  <a:lnTo>
                    <a:pt x="208" y="105"/>
                  </a:lnTo>
                  <a:lnTo>
                    <a:pt x="196" y="112"/>
                  </a:lnTo>
                  <a:lnTo>
                    <a:pt x="199" y="123"/>
                  </a:lnTo>
                  <a:lnTo>
                    <a:pt x="208" y="128"/>
                  </a:lnTo>
                  <a:lnTo>
                    <a:pt x="223" y="127"/>
                  </a:lnTo>
                  <a:lnTo>
                    <a:pt x="221" y="134"/>
                  </a:lnTo>
                  <a:lnTo>
                    <a:pt x="205" y="137"/>
                  </a:lnTo>
                  <a:lnTo>
                    <a:pt x="186" y="148"/>
                  </a:lnTo>
                  <a:lnTo>
                    <a:pt x="177" y="143"/>
                  </a:lnTo>
                  <a:lnTo>
                    <a:pt x="179" y="135"/>
                  </a:lnTo>
                  <a:lnTo>
                    <a:pt x="162" y="129"/>
                  </a:lnTo>
                  <a:lnTo>
                    <a:pt x="163" y="125"/>
                  </a:lnTo>
                  <a:lnTo>
                    <a:pt x="177" y="120"/>
                  </a:lnTo>
                  <a:lnTo>
                    <a:pt x="172" y="115"/>
                  </a:lnTo>
                  <a:lnTo>
                    <a:pt x="149" y="111"/>
                  </a:lnTo>
                  <a:lnTo>
                    <a:pt x="146" y="103"/>
                  </a:lnTo>
                  <a:lnTo>
                    <a:pt x="132" y="106"/>
                  </a:lnTo>
                  <a:lnTo>
                    <a:pt x="129" y="117"/>
                  </a:lnTo>
                  <a:lnTo>
                    <a:pt x="119" y="130"/>
                  </a:lnTo>
                  <a:lnTo>
                    <a:pt x="112" y="127"/>
                  </a:lnTo>
                  <a:lnTo>
                    <a:pt x="105" y="130"/>
                  </a:lnTo>
                  <a:lnTo>
                    <a:pt x="98" y="126"/>
                  </a:lnTo>
                  <a:lnTo>
                    <a:pt x="101" y="124"/>
                  </a:lnTo>
                  <a:lnTo>
                    <a:pt x="103" y="118"/>
                  </a:lnTo>
                  <a:lnTo>
                    <a:pt x="106" y="112"/>
                  </a:lnTo>
                  <a:lnTo>
                    <a:pt x="105" y="108"/>
                  </a:lnTo>
                  <a:lnTo>
                    <a:pt x="108" y="107"/>
                  </a:lnTo>
                  <a:lnTo>
                    <a:pt x="109" y="110"/>
                  </a:lnTo>
                  <a:lnTo>
                    <a:pt x="118" y="111"/>
                  </a:lnTo>
                  <a:lnTo>
                    <a:pt x="122" y="109"/>
                  </a:lnTo>
                  <a:lnTo>
                    <a:pt x="119" y="107"/>
                  </a:lnTo>
                  <a:lnTo>
                    <a:pt x="120" y="104"/>
                  </a:lnTo>
                  <a:lnTo>
                    <a:pt x="114" y="100"/>
                  </a:lnTo>
                  <a:lnTo>
                    <a:pt x="111" y="91"/>
                  </a:lnTo>
                  <a:lnTo>
                    <a:pt x="105" y="88"/>
                  </a:lnTo>
                  <a:lnTo>
                    <a:pt x="105" y="82"/>
                  </a:lnTo>
                  <a:lnTo>
                    <a:pt x="97" y="77"/>
                  </a:lnTo>
                  <a:lnTo>
                    <a:pt x="92" y="77"/>
                  </a:lnTo>
                  <a:lnTo>
                    <a:pt x="80" y="71"/>
                  </a:lnTo>
                  <a:lnTo>
                    <a:pt x="70" y="73"/>
                  </a:lnTo>
                  <a:lnTo>
                    <a:pt x="67" y="75"/>
                  </a:lnTo>
                  <a:lnTo>
                    <a:pt x="60" y="75"/>
                  </a:lnTo>
                  <a:lnTo>
                    <a:pt x="58" y="80"/>
                  </a:lnTo>
                  <a:lnTo>
                    <a:pt x="47" y="82"/>
                  </a:lnTo>
                  <a:lnTo>
                    <a:pt x="42" y="85"/>
                  </a:lnTo>
                  <a:lnTo>
                    <a:pt x="35" y="80"/>
                  </a:lnTo>
                  <a:lnTo>
                    <a:pt x="26" y="80"/>
                  </a:lnTo>
                  <a:lnTo>
                    <a:pt x="16" y="78"/>
                  </a:lnTo>
                  <a:lnTo>
                    <a:pt x="10" y="82"/>
                  </a:lnTo>
                  <a:lnTo>
                    <a:pt x="9" y="77"/>
                  </a:lnTo>
                  <a:lnTo>
                    <a:pt x="0" y="72"/>
                  </a:lnTo>
                  <a:lnTo>
                    <a:pt x="2" y="65"/>
                  </a:lnTo>
                  <a:lnTo>
                    <a:pt x="5" y="60"/>
                  </a:lnTo>
                  <a:lnTo>
                    <a:pt x="9" y="60"/>
                  </a:lnTo>
                  <a:lnTo>
                    <a:pt x="3" y="52"/>
                  </a:lnTo>
                  <a:lnTo>
                    <a:pt x="15" y="37"/>
                  </a:lnTo>
                  <a:lnTo>
                    <a:pt x="22" y="35"/>
                  </a:lnTo>
                  <a:lnTo>
                    <a:pt x="23" y="30"/>
                  </a:lnTo>
                  <a:lnTo>
                    <a:pt x="13" y="14"/>
                  </a:lnTo>
                  <a:lnTo>
                    <a:pt x="20" y="13"/>
                  </a:lnTo>
                  <a:lnTo>
                    <a:pt x="27" y="8"/>
                  </a:lnTo>
                  <a:lnTo>
                    <a:pt x="38" y="8"/>
                  </a:lnTo>
                  <a:lnTo>
                    <a:pt x="53" y="9"/>
                  </a:lnTo>
                  <a:lnTo>
                    <a:pt x="70" y="14"/>
                  </a:lnTo>
                  <a:lnTo>
                    <a:pt x="81" y="14"/>
                  </a:lnTo>
                  <a:lnTo>
                    <a:pt x="87" y="17"/>
                  </a:lnTo>
                  <a:lnTo>
                    <a:pt x="92" y="13"/>
                  </a:lnTo>
                  <a:lnTo>
                    <a:pt x="97" y="17"/>
                  </a:lnTo>
                  <a:lnTo>
                    <a:pt x="109" y="17"/>
                  </a:lnTo>
                  <a:lnTo>
                    <a:pt x="115" y="19"/>
                  </a:lnTo>
                  <a:lnTo>
                    <a:pt x="115" y="9"/>
                  </a:lnTo>
                  <a:lnTo>
                    <a:pt x="118" y="5"/>
                  </a:lnTo>
                  <a:lnTo>
                    <a:pt x="131" y="4"/>
                  </a:lnTo>
                  <a:lnTo>
                    <a:pt x="136" y="5"/>
                  </a:lnTo>
                  <a:lnTo>
                    <a:pt x="139" y="1"/>
                  </a:lnTo>
                  <a:lnTo>
                    <a:pt x="143" y="2"/>
                  </a:lnTo>
                  <a:lnTo>
                    <a:pt x="157" y="0"/>
                  </a:lnTo>
                  <a:lnTo>
                    <a:pt x="169" y="10"/>
                  </a:lnTo>
                  <a:lnTo>
                    <a:pt x="166" y="14"/>
                  </a:lnTo>
                  <a:lnTo>
                    <a:pt x="169" y="20"/>
                  </a:lnTo>
                  <a:lnTo>
                    <a:pt x="180" y="20"/>
                  </a:lnTo>
                  <a:lnTo>
                    <a:pt x="180" y="2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17" name="Freeform 219">
              <a:extLst>
                <a:ext uri="{FF2B5EF4-FFF2-40B4-BE49-F238E27FC236}">
                  <a16:creationId xmlns:a16="http://schemas.microsoft.com/office/drawing/2014/main" id="{E4495317-2E1E-4249-80E6-AAEF76644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4190" y="5474857"/>
              <a:ext cx="152395" cy="170757"/>
            </a:xfrm>
            <a:custGeom>
              <a:avLst/>
              <a:gdLst>
                <a:gd name="T0" fmla="*/ 83 w 83"/>
                <a:gd name="T1" fmla="*/ 70 h 93"/>
                <a:gd name="T2" fmla="*/ 77 w 83"/>
                <a:gd name="T3" fmla="*/ 82 h 93"/>
                <a:gd name="T4" fmla="*/ 62 w 83"/>
                <a:gd name="T5" fmla="*/ 93 h 93"/>
                <a:gd name="T6" fmla="*/ 49 w 83"/>
                <a:gd name="T7" fmla="*/ 89 h 93"/>
                <a:gd name="T8" fmla="*/ 41 w 83"/>
                <a:gd name="T9" fmla="*/ 91 h 93"/>
                <a:gd name="T10" fmla="*/ 25 w 83"/>
                <a:gd name="T11" fmla="*/ 83 h 93"/>
                <a:gd name="T12" fmla="*/ 14 w 83"/>
                <a:gd name="T13" fmla="*/ 83 h 93"/>
                <a:gd name="T14" fmla="*/ 3 w 83"/>
                <a:gd name="T15" fmla="*/ 73 h 93"/>
                <a:gd name="T16" fmla="*/ 1 w 83"/>
                <a:gd name="T17" fmla="*/ 61 h 93"/>
                <a:gd name="T18" fmla="*/ 4 w 83"/>
                <a:gd name="T19" fmla="*/ 57 h 93"/>
                <a:gd name="T20" fmla="*/ 0 w 83"/>
                <a:gd name="T21" fmla="*/ 37 h 93"/>
                <a:gd name="T22" fmla="*/ 2 w 83"/>
                <a:gd name="T23" fmla="*/ 18 h 93"/>
                <a:gd name="T24" fmla="*/ 3 w 83"/>
                <a:gd name="T25" fmla="*/ 3 h 93"/>
                <a:gd name="T26" fmla="*/ 13 w 83"/>
                <a:gd name="T27" fmla="*/ 0 h 93"/>
                <a:gd name="T28" fmla="*/ 31 w 83"/>
                <a:gd name="T29" fmla="*/ 15 h 93"/>
                <a:gd name="T30" fmla="*/ 37 w 83"/>
                <a:gd name="T31" fmla="*/ 15 h 93"/>
                <a:gd name="T32" fmla="*/ 56 w 83"/>
                <a:gd name="T33" fmla="*/ 27 h 93"/>
                <a:gd name="T34" fmla="*/ 70 w 83"/>
                <a:gd name="T35" fmla="*/ 37 h 93"/>
                <a:gd name="T36" fmla="*/ 82 w 83"/>
                <a:gd name="T37" fmla="*/ 51 h 93"/>
                <a:gd name="T38" fmla="*/ 76 w 83"/>
                <a:gd name="T39" fmla="*/ 60 h 93"/>
                <a:gd name="T40" fmla="*/ 83 w 83"/>
                <a:gd name="T41" fmla="*/ 70 h 93"/>
                <a:gd name="T42" fmla="*/ 83 w 83"/>
                <a:gd name="T43" fmla="*/ 7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3" h="93">
                  <a:moveTo>
                    <a:pt x="83" y="70"/>
                  </a:moveTo>
                  <a:lnTo>
                    <a:pt x="77" y="82"/>
                  </a:lnTo>
                  <a:lnTo>
                    <a:pt x="62" y="93"/>
                  </a:lnTo>
                  <a:lnTo>
                    <a:pt x="49" y="89"/>
                  </a:lnTo>
                  <a:lnTo>
                    <a:pt x="41" y="91"/>
                  </a:lnTo>
                  <a:lnTo>
                    <a:pt x="25" y="83"/>
                  </a:lnTo>
                  <a:lnTo>
                    <a:pt x="14" y="83"/>
                  </a:lnTo>
                  <a:lnTo>
                    <a:pt x="3" y="73"/>
                  </a:lnTo>
                  <a:lnTo>
                    <a:pt x="1" y="61"/>
                  </a:lnTo>
                  <a:lnTo>
                    <a:pt x="4" y="57"/>
                  </a:lnTo>
                  <a:lnTo>
                    <a:pt x="0" y="37"/>
                  </a:lnTo>
                  <a:lnTo>
                    <a:pt x="2" y="18"/>
                  </a:lnTo>
                  <a:lnTo>
                    <a:pt x="3" y="3"/>
                  </a:lnTo>
                  <a:lnTo>
                    <a:pt x="13" y="0"/>
                  </a:lnTo>
                  <a:lnTo>
                    <a:pt x="31" y="15"/>
                  </a:lnTo>
                  <a:lnTo>
                    <a:pt x="37" y="15"/>
                  </a:lnTo>
                  <a:lnTo>
                    <a:pt x="56" y="27"/>
                  </a:lnTo>
                  <a:lnTo>
                    <a:pt x="70" y="37"/>
                  </a:lnTo>
                  <a:lnTo>
                    <a:pt x="82" y="51"/>
                  </a:lnTo>
                  <a:lnTo>
                    <a:pt x="76" y="60"/>
                  </a:lnTo>
                  <a:lnTo>
                    <a:pt x="83" y="70"/>
                  </a:lnTo>
                  <a:lnTo>
                    <a:pt x="83" y="7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18" name="Freeform 220">
              <a:extLst>
                <a:ext uri="{FF2B5EF4-FFF2-40B4-BE49-F238E27FC236}">
                  <a16:creationId xmlns:a16="http://schemas.microsoft.com/office/drawing/2014/main" id="{F2DBB641-F1B9-4A09-9195-47E964D7D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9594" y="2836382"/>
              <a:ext cx="521452" cy="291938"/>
            </a:xfrm>
            <a:custGeom>
              <a:avLst/>
              <a:gdLst>
                <a:gd name="T0" fmla="*/ 243 w 284"/>
                <a:gd name="T1" fmla="*/ 62 h 159"/>
                <a:gd name="T2" fmla="*/ 249 w 284"/>
                <a:gd name="T3" fmla="*/ 63 h 159"/>
                <a:gd name="T4" fmla="*/ 240 w 284"/>
                <a:gd name="T5" fmla="*/ 76 h 159"/>
                <a:gd name="T6" fmla="*/ 253 w 284"/>
                <a:gd name="T7" fmla="*/ 83 h 159"/>
                <a:gd name="T8" fmla="*/ 263 w 284"/>
                <a:gd name="T9" fmla="*/ 78 h 159"/>
                <a:gd name="T10" fmla="*/ 284 w 284"/>
                <a:gd name="T11" fmla="*/ 88 h 159"/>
                <a:gd name="T12" fmla="*/ 268 w 284"/>
                <a:gd name="T13" fmla="*/ 102 h 159"/>
                <a:gd name="T14" fmla="*/ 256 w 284"/>
                <a:gd name="T15" fmla="*/ 100 h 159"/>
                <a:gd name="T16" fmla="*/ 250 w 284"/>
                <a:gd name="T17" fmla="*/ 100 h 159"/>
                <a:gd name="T18" fmla="*/ 246 w 284"/>
                <a:gd name="T19" fmla="*/ 95 h 159"/>
                <a:gd name="T20" fmla="*/ 246 w 284"/>
                <a:gd name="T21" fmla="*/ 86 h 159"/>
                <a:gd name="T22" fmla="*/ 227 w 284"/>
                <a:gd name="T23" fmla="*/ 91 h 159"/>
                <a:gd name="T24" fmla="*/ 226 w 284"/>
                <a:gd name="T25" fmla="*/ 103 h 159"/>
                <a:gd name="T26" fmla="*/ 221 w 284"/>
                <a:gd name="T27" fmla="*/ 113 h 159"/>
                <a:gd name="T28" fmla="*/ 209 w 284"/>
                <a:gd name="T29" fmla="*/ 112 h 159"/>
                <a:gd name="T30" fmla="*/ 206 w 284"/>
                <a:gd name="T31" fmla="*/ 120 h 159"/>
                <a:gd name="T32" fmla="*/ 219 w 284"/>
                <a:gd name="T33" fmla="*/ 125 h 159"/>
                <a:gd name="T34" fmla="*/ 226 w 284"/>
                <a:gd name="T35" fmla="*/ 140 h 159"/>
                <a:gd name="T36" fmla="*/ 222 w 284"/>
                <a:gd name="T37" fmla="*/ 159 h 159"/>
                <a:gd name="T38" fmla="*/ 209 w 284"/>
                <a:gd name="T39" fmla="*/ 154 h 159"/>
                <a:gd name="T40" fmla="*/ 200 w 284"/>
                <a:gd name="T41" fmla="*/ 154 h 159"/>
                <a:gd name="T42" fmla="*/ 198 w 284"/>
                <a:gd name="T43" fmla="*/ 143 h 159"/>
                <a:gd name="T44" fmla="*/ 175 w 284"/>
                <a:gd name="T45" fmla="*/ 134 h 159"/>
                <a:gd name="T46" fmla="*/ 157 w 284"/>
                <a:gd name="T47" fmla="*/ 126 h 159"/>
                <a:gd name="T48" fmla="*/ 144 w 284"/>
                <a:gd name="T49" fmla="*/ 117 h 159"/>
                <a:gd name="T50" fmla="*/ 123 w 284"/>
                <a:gd name="T51" fmla="*/ 103 h 159"/>
                <a:gd name="T52" fmla="*/ 111 w 284"/>
                <a:gd name="T53" fmla="*/ 84 h 159"/>
                <a:gd name="T54" fmla="*/ 104 w 284"/>
                <a:gd name="T55" fmla="*/ 80 h 159"/>
                <a:gd name="T56" fmla="*/ 88 w 284"/>
                <a:gd name="T57" fmla="*/ 81 h 159"/>
                <a:gd name="T58" fmla="*/ 81 w 284"/>
                <a:gd name="T59" fmla="*/ 77 h 159"/>
                <a:gd name="T60" fmla="*/ 75 w 284"/>
                <a:gd name="T61" fmla="*/ 63 h 159"/>
                <a:gd name="T62" fmla="*/ 52 w 284"/>
                <a:gd name="T63" fmla="*/ 52 h 159"/>
                <a:gd name="T64" fmla="*/ 42 w 284"/>
                <a:gd name="T65" fmla="*/ 63 h 159"/>
                <a:gd name="T66" fmla="*/ 31 w 284"/>
                <a:gd name="T67" fmla="*/ 70 h 159"/>
                <a:gd name="T68" fmla="*/ 36 w 284"/>
                <a:gd name="T69" fmla="*/ 80 h 159"/>
                <a:gd name="T70" fmla="*/ 18 w 284"/>
                <a:gd name="T71" fmla="*/ 80 h 159"/>
                <a:gd name="T72" fmla="*/ 0 w 284"/>
                <a:gd name="T73" fmla="*/ 11 h 159"/>
                <a:gd name="T74" fmla="*/ 35 w 284"/>
                <a:gd name="T75" fmla="*/ 0 h 159"/>
                <a:gd name="T76" fmla="*/ 39 w 284"/>
                <a:gd name="T77" fmla="*/ 1 h 159"/>
                <a:gd name="T78" fmla="*/ 66 w 284"/>
                <a:gd name="T79" fmla="*/ 15 h 159"/>
                <a:gd name="T80" fmla="*/ 80 w 284"/>
                <a:gd name="T81" fmla="*/ 21 h 159"/>
                <a:gd name="T82" fmla="*/ 100 w 284"/>
                <a:gd name="T83" fmla="*/ 38 h 159"/>
                <a:gd name="T84" fmla="*/ 117 w 284"/>
                <a:gd name="T85" fmla="*/ 36 h 159"/>
                <a:gd name="T86" fmla="*/ 142 w 284"/>
                <a:gd name="T87" fmla="*/ 35 h 159"/>
                <a:gd name="T88" fmla="*/ 165 w 284"/>
                <a:gd name="T89" fmla="*/ 48 h 159"/>
                <a:gd name="T90" fmla="*/ 169 w 284"/>
                <a:gd name="T91" fmla="*/ 67 h 159"/>
                <a:gd name="T92" fmla="*/ 177 w 284"/>
                <a:gd name="T93" fmla="*/ 67 h 159"/>
                <a:gd name="T94" fmla="*/ 184 w 284"/>
                <a:gd name="T95" fmla="*/ 83 h 159"/>
                <a:gd name="T96" fmla="*/ 204 w 284"/>
                <a:gd name="T97" fmla="*/ 83 h 159"/>
                <a:gd name="T98" fmla="*/ 211 w 284"/>
                <a:gd name="T99" fmla="*/ 92 h 159"/>
                <a:gd name="T100" fmla="*/ 217 w 284"/>
                <a:gd name="T101" fmla="*/ 92 h 159"/>
                <a:gd name="T102" fmla="*/ 220 w 284"/>
                <a:gd name="T103" fmla="*/ 78 h 159"/>
                <a:gd name="T104" fmla="*/ 235 w 284"/>
                <a:gd name="T105" fmla="*/ 66 h 159"/>
                <a:gd name="T106" fmla="*/ 243 w 284"/>
                <a:gd name="T107" fmla="*/ 62 h 159"/>
                <a:gd name="T108" fmla="*/ 243 w 284"/>
                <a:gd name="T109" fmla="*/ 6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84" h="159">
                  <a:moveTo>
                    <a:pt x="243" y="62"/>
                  </a:moveTo>
                  <a:lnTo>
                    <a:pt x="249" y="63"/>
                  </a:lnTo>
                  <a:lnTo>
                    <a:pt x="240" y="76"/>
                  </a:lnTo>
                  <a:lnTo>
                    <a:pt x="253" y="83"/>
                  </a:lnTo>
                  <a:lnTo>
                    <a:pt x="263" y="78"/>
                  </a:lnTo>
                  <a:lnTo>
                    <a:pt x="284" y="88"/>
                  </a:lnTo>
                  <a:lnTo>
                    <a:pt x="268" y="102"/>
                  </a:lnTo>
                  <a:lnTo>
                    <a:pt x="256" y="100"/>
                  </a:lnTo>
                  <a:lnTo>
                    <a:pt x="250" y="100"/>
                  </a:lnTo>
                  <a:lnTo>
                    <a:pt x="246" y="95"/>
                  </a:lnTo>
                  <a:lnTo>
                    <a:pt x="246" y="86"/>
                  </a:lnTo>
                  <a:lnTo>
                    <a:pt x="227" y="91"/>
                  </a:lnTo>
                  <a:lnTo>
                    <a:pt x="226" y="103"/>
                  </a:lnTo>
                  <a:lnTo>
                    <a:pt x="221" y="113"/>
                  </a:lnTo>
                  <a:lnTo>
                    <a:pt x="209" y="112"/>
                  </a:lnTo>
                  <a:lnTo>
                    <a:pt x="206" y="120"/>
                  </a:lnTo>
                  <a:lnTo>
                    <a:pt x="219" y="125"/>
                  </a:lnTo>
                  <a:lnTo>
                    <a:pt x="226" y="140"/>
                  </a:lnTo>
                  <a:lnTo>
                    <a:pt x="222" y="159"/>
                  </a:lnTo>
                  <a:lnTo>
                    <a:pt x="209" y="154"/>
                  </a:lnTo>
                  <a:lnTo>
                    <a:pt x="200" y="154"/>
                  </a:lnTo>
                  <a:lnTo>
                    <a:pt x="198" y="143"/>
                  </a:lnTo>
                  <a:lnTo>
                    <a:pt x="175" y="134"/>
                  </a:lnTo>
                  <a:lnTo>
                    <a:pt x="157" y="126"/>
                  </a:lnTo>
                  <a:lnTo>
                    <a:pt x="144" y="117"/>
                  </a:lnTo>
                  <a:lnTo>
                    <a:pt x="123" y="103"/>
                  </a:lnTo>
                  <a:lnTo>
                    <a:pt x="111" y="84"/>
                  </a:lnTo>
                  <a:lnTo>
                    <a:pt x="104" y="80"/>
                  </a:lnTo>
                  <a:lnTo>
                    <a:pt x="88" y="81"/>
                  </a:lnTo>
                  <a:lnTo>
                    <a:pt x="81" y="77"/>
                  </a:lnTo>
                  <a:lnTo>
                    <a:pt x="75" y="63"/>
                  </a:lnTo>
                  <a:lnTo>
                    <a:pt x="52" y="52"/>
                  </a:lnTo>
                  <a:lnTo>
                    <a:pt x="42" y="63"/>
                  </a:lnTo>
                  <a:lnTo>
                    <a:pt x="31" y="70"/>
                  </a:lnTo>
                  <a:lnTo>
                    <a:pt x="36" y="80"/>
                  </a:lnTo>
                  <a:lnTo>
                    <a:pt x="18" y="80"/>
                  </a:lnTo>
                  <a:lnTo>
                    <a:pt x="0" y="11"/>
                  </a:lnTo>
                  <a:lnTo>
                    <a:pt x="35" y="0"/>
                  </a:lnTo>
                  <a:lnTo>
                    <a:pt x="39" y="1"/>
                  </a:lnTo>
                  <a:lnTo>
                    <a:pt x="66" y="15"/>
                  </a:lnTo>
                  <a:lnTo>
                    <a:pt x="80" y="21"/>
                  </a:lnTo>
                  <a:lnTo>
                    <a:pt x="100" y="38"/>
                  </a:lnTo>
                  <a:lnTo>
                    <a:pt x="117" y="36"/>
                  </a:lnTo>
                  <a:lnTo>
                    <a:pt x="142" y="35"/>
                  </a:lnTo>
                  <a:lnTo>
                    <a:pt x="165" y="48"/>
                  </a:lnTo>
                  <a:lnTo>
                    <a:pt x="169" y="67"/>
                  </a:lnTo>
                  <a:lnTo>
                    <a:pt x="177" y="67"/>
                  </a:lnTo>
                  <a:lnTo>
                    <a:pt x="184" y="83"/>
                  </a:lnTo>
                  <a:lnTo>
                    <a:pt x="204" y="83"/>
                  </a:lnTo>
                  <a:lnTo>
                    <a:pt x="211" y="92"/>
                  </a:lnTo>
                  <a:lnTo>
                    <a:pt x="217" y="92"/>
                  </a:lnTo>
                  <a:lnTo>
                    <a:pt x="220" y="78"/>
                  </a:lnTo>
                  <a:lnTo>
                    <a:pt x="235" y="66"/>
                  </a:lnTo>
                  <a:lnTo>
                    <a:pt x="243" y="62"/>
                  </a:lnTo>
                  <a:lnTo>
                    <a:pt x="243" y="6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19" name="Freeform 221">
              <a:extLst>
                <a:ext uri="{FF2B5EF4-FFF2-40B4-BE49-F238E27FC236}">
                  <a16:creationId xmlns:a16="http://schemas.microsoft.com/office/drawing/2014/main" id="{E231B391-6005-4DF9-B686-6907CE7474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2539" y="4000469"/>
              <a:ext cx="416793" cy="398433"/>
            </a:xfrm>
            <a:custGeom>
              <a:avLst/>
              <a:gdLst>
                <a:gd name="T0" fmla="*/ 212 w 227"/>
                <a:gd name="T1" fmla="*/ 83 h 217"/>
                <a:gd name="T2" fmla="*/ 216 w 227"/>
                <a:gd name="T3" fmla="*/ 97 h 217"/>
                <a:gd name="T4" fmla="*/ 202 w 227"/>
                <a:gd name="T5" fmla="*/ 103 h 217"/>
                <a:gd name="T6" fmla="*/ 197 w 227"/>
                <a:gd name="T7" fmla="*/ 117 h 217"/>
                <a:gd name="T8" fmla="*/ 210 w 227"/>
                <a:gd name="T9" fmla="*/ 137 h 217"/>
                <a:gd name="T10" fmla="*/ 185 w 227"/>
                <a:gd name="T11" fmla="*/ 152 h 217"/>
                <a:gd name="T12" fmla="*/ 168 w 227"/>
                <a:gd name="T13" fmla="*/ 159 h 217"/>
                <a:gd name="T14" fmla="*/ 142 w 227"/>
                <a:gd name="T15" fmla="*/ 152 h 217"/>
                <a:gd name="T16" fmla="*/ 147 w 227"/>
                <a:gd name="T17" fmla="*/ 159 h 217"/>
                <a:gd name="T18" fmla="*/ 147 w 227"/>
                <a:gd name="T19" fmla="*/ 183 h 217"/>
                <a:gd name="T20" fmla="*/ 163 w 227"/>
                <a:gd name="T21" fmla="*/ 189 h 217"/>
                <a:gd name="T22" fmla="*/ 149 w 227"/>
                <a:gd name="T23" fmla="*/ 203 h 217"/>
                <a:gd name="T24" fmla="*/ 129 w 227"/>
                <a:gd name="T25" fmla="*/ 210 h 217"/>
                <a:gd name="T26" fmla="*/ 113 w 227"/>
                <a:gd name="T27" fmla="*/ 217 h 217"/>
                <a:gd name="T28" fmla="*/ 98 w 227"/>
                <a:gd name="T29" fmla="*/ 189 h 217"/>
                <a:gd name="T30" fmla="*/ 88 w 227"/>
                <a:gd name="T31" fmla="*/ 177 h 217"/>
                <a:gd name="T32" fmla="*/ 96 w 227"/>
                <a:gd name="T33" fmla="*/ 163 h 217"/>
                <a:gd name="T34" fmla="*/ 89 w 227"/>
                <a:gd name="T35" fmla="*/ 146 h 217"/>
                <a:gd name="T36" fmla="*/ 94 w 227"/>
                <a:gd name="T37" fmla="*/ 125 h 217"/>
                <a:gd name="T38" fmla="*/ 92 w 227"/>
                <a:gd name="T39" fmla="*/ 112 h 217"/>
                <a:gd name="T40" fmla="*/ 70 w 227"/>
                <a:gd name="T41" fmla="*/ 113 h 217"/>
                <a:gd name="T42" fmla="*/ 53 w 227"/>
                <a:gd name="T43" fmla="*/ 98 h 217"/>
                <a:gd name="T44" fmla="*/ 21 w 227"/>
                <a:gd name="T45" fmla="*/ 98 h 217"/>
                <a:gd name="T46" fmla="*/ 13 w 227"/>
                <a:gd name="T47" fmla="*/ 90 h 217"/>
                <a:gd name="T48" fmla="*/ 15 w 227"/>
                <a:gd name="T49" fmla="*/ 79 h 217"/>
                <a:gd name="T50" fmla="*/ 10 w 227"/>
                <a:gd name="T51" fmla="*/ 67 h 217"/>
                <a:gd name="T52" fmla="*/ 0 w 227"/>
                <a:gd name="T53" fmla="*/ 57 h 217"/>
                <a:gd name="T54" fmla="*/ 8 w 227"/>
                <a:gd name="T55" fmla="*/ 32 h 217"/>
                <a:gd name="T56" fmla="*/ 20 w 227"/>
                <a:gd name="T57" fmla="*/ 20 h 217"/>
                <a:gd name="T58" fmla="*/ 36 w 227"/>
                <a:gd name="T59" fmla="*/ 7 h 217"/>
                <a:gd name="T60" fmla="*/ 25 w 227"/>
                <a:gd name="T61" fmla="*/ 14 h 217"/>
                <a:gd name="T62" fmla="*/ 30 w 227"/>
                <a:gd name="T63" fmla="*/ 32 h 217"/>
                <a:gd name="T64" fmla="*/ 27 w 227"/>
                <a:gd name="T65" fmla="*/ 58 h 217"/>
                <a:gd name="T66" fmla="*/ 39 w 227"/>
                <a:gd name="T67" fmla="*/ 43 h 217"/>
                <a:gd name="T68" fmla="*/ 34 w 227"/>
                <a:gd name="T69" fmla="*/ 23 h 217"/>
                <a:gd name="T70" fmla="*/ 53 w 227"/>
                <a:gd name="T71" fmla="*/ 6 h 217"/>
                <a:gd name="T72" fmla="*/ 64 w 227"/>
                <a:gd name="T73" fmla="*/ 13 h 217"/>
                <a:gd name="T74" fmla="*/ 87 w 227"/>
                <a:gd name="T75" fmla="*/ 24 h 217"/>
                <a:gd name="T76" fmla="*/ 102 w 227"/>
                <a:gd name="T77" fmla="*/ 30 h 217"/>
                <a:gd name="T78" fmla="*/ 130 w 227"/>
                <a:gd name="T79" fmla="*/ 37 h 217"/>
                <a:gd name="T80" fmla="*/ 152 w 227"/>
                <a:gd name="T81" fmla="*/ 33 h 217"/>
                <a:gd name="T82" fmla="*/ 172 w 227"/>
                <a:gd name="T83" fmla="*/ 27 h 217"/>
                <a:gd name="T84" fmla="*/ 178 w 227"/>
                <a:gd name="T85" fmla="*/ 33 h 217"/>
                <a:gd name="T86" fmla="*/ 197 w 227"/>
                <a:gd name="T87" fmla="*/ 43 h 217"/>
                <a:gd name="T88" fmla="*/ 211 w 227"/>
                <a:gd name="T89" fmla="*/ 68 h 217"/>
                <a:gd name="T90" fmla="*/ 227 w 227"/>
                <a:gd name="T91" fmla="*/ 72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27" h="217">
                  <a:moveTo>
                    <a:pt x="227" y="72"/>
                  </a:moveTo>
                  <a:lnTo>
                    <a:pt x="212" y="83"/>
                  </a:lnTo>
                  <a:lnTo>
                    <a:pt x="211" y="90"/>
                  </a:lnTo>
                  <a:lnTo>
                    <a:pt x="216" y="97"/>
                  </a:lnTo>
                  <a:lnTo>
                    <a:pt x="212" y="100"/>
                  </a:lnTo>
                  <a:lnTo>
                    <a:pt x="202" y="103"/>
                  </a:lnTo>
                  <a:lnTo>
                    <a:pt x="202" y="112"/>
                  </a:lnTo>
                  <a:lnTo>
                    <a:pt x="197" y="117"/>
                  </a:lnTo>
                  <a:lnTo>
                    <a:pt x="208" y="132"/>
                  </a:lnTo>
                  <a:lnTo>
                    <a:pt x="210" y="137"/>
                  </a:lnTo>
                  <a:lnTo>
                    <a:pt x="204" y="145"/>
                  </a:lnTo>
                  <a:lnTo>
                    <a:pt x="185" y="152"/>
                  </a:lnTo>
                  <a:lnTo>
                    <a:pt x="172" y="154"/>
                  </a:lnTo>
                  <a:lnTo>
                    <a:pt x="168" y="159"/>
                  </a:lnTo>
                  <a:lnTo>
                    <a:pt x="155" y="154"/>
                  </a:lnTo>
                  <a:lnTo>
                    <a:pt x="142" y="152"/>
                  </a:lnTo>
                  <a:lnTo>
                    <a:pt x="139" y="154"/>
                  </a:lnTo>
                  <a:lnTo>
                    <a:pt x="147" y="159"/>
                  </a:lnTo>
                  <a:lnTo>
                    <a:pt x="146" y="172"/>
                  </a:lnTo>
                  <a:lnTo>
                    <a:pt x="147" y="183"/>
                  </a:lnTo>
                  <a:lnTo>
                    <a:pt x="162" y="185"/>
                  </a:lnTo>
                  <a:lnTo>
                    <a:pt x="163" y="189"/>
                  </a:lnTo>
                  <a:lnTo>
                    <a:pt x="150" y="194"/>
                  </a:lnTo>
                  <a:lnTo>
                    <a:pt x="149" y="203"/>
                  </a:lnTo>
                  <a:lnTo>
                    <a:pt x="141" y="206"/>
                  </a:lnTo>
                  <a:lnTo>
                    <a:pt x="129" y="210"/>
                  </a:lnTo>
                  <a:lnTo>
                    <a:pt x="126" y="216"/>
                  </a:lnTo>
                  <a:lnTo>
                    <a:pt x="113" y="217"/>
                  </a:lnTo>
                  <a:lnTo>
                    <a:pt x="104" y="207"/>
                  </a:lnTo>
                  <a:lnTo>
                    <a:pt x="98" y="189"/>
                  </a:lnTo>
                  <a:lnTo>
                    <a:pt x="94" y="181"/>
                  </a:lnTo>
                  <a:lnTo>
                    <a:pt x="88" y="177"/>
                  </a:lnTo>
                  <a:lnTo>
                    <a:pt x="97" y="168"/>
                  </a:lnTo>
                  <a:lnTo>
                    <a:pt x="96" y="163"/>
                  </a:lnTo>
                  <a:lnTo>
                    <a:pt x="92" y="158"/>
                  </a:lnTo>
                  <a:lnTo>
                    <a:pt x="89" y="146"/>
                  </a:lnTo>
                  <a:lnTo>
                    <a:pt x="90" y="132"/>
                  </a:lnTo>
                  <a:lnTo>
                    <a:pt x="94" y="125"/>
                  </a:lnTo>
                  <a:lnTo>
                    <a:pt x="98" y="115"/>
                  </a:lnTo>
                  <a:lnTo>
                    <a:pt x="92" y="112"/>
                  </a:lnTo>
                  <a:lnTo>
                    <a:pt x="82" y="114"/>
                  </a:lnTo>
                  <a:lnTo>
                    <a:pt x="70" y="113"/>
                  </a:lnTo>
                  <a:lnTo>
                    <a:pt x="64" y="115"/>
                  </a:lnTo>
                  <a:lnTo>
                    <a:pt x="53" y="98"/>
                  </a:lnTo>
                  <a:lnTo>
                    <a:pt x="42" y="96"/>
                  </a:lnTo>
                  <a:lnTo>
                    <a:pt x="21" y="98"/>
                  </a:lnTo>
                  <a:lnTo>
                    <a:pt x="17" y="92"/>
                  </a:lnTo>
                  <a:lnTo>
                    <a:pt x="13" y="90"/>
                  </a:lnTo>
                  <a:lnTo>
                    <a:pt x="13" y="86"/>
                  </a:lnTo>
                  <a:lnTo>
                    <a:pt x="15" y="79"/>
                  </a:lnTo>
                  <a:lnTo>
                    <a:pt x="14" y="72"/>
                  </a:lnTo>
                  <a:lnTo>
                    <a:pt x="10" y="67"/>
                  </a:lnTo>
                  <a:lnTo>
                    <a:pt x="9" y="58"/>
                  </a:lnTo>
                  <a:lnTo>
                    <a:pt x="0" y="57"/>
                  </a:lnTo>
                  <a:lnTo>
                    <a:pt x="5" y="46"/>
                  </a:lnTo>
                  <a:lnTo>
                    <a:pt x="8" y="32"/>
                  </a:lnTo>
                  <a:lnTo>
                    <a:pt x="13" y="25"/>
                  </a:lnTo>
                  <a:lnTo>
                    <a:pt x="20" y="20"/>
                  </a:lnTo>
                  <a:lnTo>
                    <a:pt x="25" y="10"/>
                  </a:lnTo>
                  <a:lnTo>
                    <a:pt x="36" y="7"/>
                  </a:lnTo>
                  <a:lnTo>
                    <a:pt x="36" y="12"/>
                  </a:lnTo>
                  <a:lnTo>
                    <a:pt x="25" y="14"/>
                  </a:lnTo>
                  <a:lnTo>
                    <a:pt x="30" y="23"/>
                  </a:lnTo>
                  <a:lnTo>
                    <a:pt x="30" y="32"/>
                  </a:lnTo>
                  <a:lnTo>
                    <a:pt x="21" y="43"/>
                  </a:lnTo>
                  <a:lnTo>
                    <a:pt x="27" y="58"/>
                  </a:lnTo>
                  <a:lnTo>
                    <a:pt x="35" y="57"/>
                  </a:lnTo>
                  <a:lnTo>
                    <a:pt x="39" y="43"/>
                  </a:lnTo>
                  <a:lnTo>
                    <a:pt x="34" y="37"/>
                  </a:lnTo>
                  <a:lnTo>
                    <a:pt x="34" y="23"/>
                  </a:lnTo>
                  <a:lnTo>
                    <a:pt x="56" y="14"/>
                  </a:lnTo>
                  <a:lnTo>
                    <a:pt x="53" y="6"/>
                  </a:lnTo>
                  <a:lnTo>
                    <a:pt x="60" y="0"/>
                  </a:lnTo>
                  <a:lnTo>
                    <a:pt x="64" y="13"/>
                  </a:lnTo>
                  <a:lnTo>
                    <a:pt x="76" y="14"/>
                  </a:lnTo>
                  <a:lnTo>
                    <a:pt x="87" y="24"/>
                  </a:lnTo>
                  <a:lnTo>
                    <a:pt x="87" y="30"/>
                  </a:lnTo>
                  <a:lnTo>
                    <a:pt x="102" y="30"/>
                  </a:lnTo>
                  <a:lnTo>
                    <a:pt x="120" y="29"/>
                  </a:lnTo>
                  <a:lnTo>
                    <a:pt x="130" y="37"/>
                  </a:lnTo>
                  <a:lnTo>
                    <a:pt x="141" y="39"/>
                  </a:lnTo>
                  <a:lnTo>
                    <a:pt x="152" y="33"/>
                  </a:lnTo>
                  <a:lnTo>
                    <a:pt x="152" y="29"/>
                  </a:lnTo>
                  <a:lnTo>
                    <a:pt x="172" y="27"/>
                  </a:lnTo>
                  <a:lnTo>
                    <a:pt x="192" y="27"/>
                  </a:lnTo>
                  <a:lnTo>
                    <a:pt x="178" y="33"/>
                  </a:lnTo>
                  <a:lnTo>
                    <a:pt x="184" y="42"/>
                  </a:lnTo>
                  <a:lnTo>
                    <a:pt x="197" y="43"/>
                  </a:lnTo>
                  <a:lnTo>
                    <a:pt x="210" y="52"/>
                  </a:lnTo>
                  <a:lnTo>
                    <a:pt x="211" y="68"/>
                  </a:lnTo>
                  <a:lnTo>
                    <a:pt x="220" y="67"/>
                  </a:lnTo>
                  <a:lnTo>
                    <a:pt x="227" y="72"/>
                  </a:lnTo>
                  <a:lnTo>
                    <a:pt x="227" y="7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20" name="Freeform 222">
              <a:extLst>
                <a:ext uri="{FF2B5EF4-FFF2-40B4-BE49-F238E27FC236}">
                  <a16:creationId xmlns:a16="http://schemas.microsoft.com/office/drawing/2014/main" id="{88B63222-2CD5-464A-87FA-715C87FDB7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4573" y="3609379"/>
              <a:ext cx="266234" cy="514108"/>
            </a:xfrm>
            <a:custGeom>
              <a:avLst/>
              <a:gdLst>
                <a:gd name="T0" fmla="*/ 100 w 145"/>
                <a:gd name="T1" fmla="*/ 34 h 280"/>
                <a:gd name="T2" fmla="*/ 80 w 145"/>
                <a:gd name="T3" fmla="*/ 50 h 280"/>
                <a:gd name="T4" fmla="*/ 69 w 145"/>
                <a:gd name="T5" fmla="*/ 68 h 280"/>
                <a:gd name="T6" fmla="*/ 68 w 145"/>
                <a:gd name="T7" fmla="*/ 82 h 280"/>
                <a:gd name="T8" fmla="*/ 83 w 145"/>
                <a:gd name="T9" fmla="*/ 102 h 280"/>
                <a:gd name="T10" fmla="*/ 103 w 145"/>
                <a:gd name="T11" fmla="*/ 126 h 280"/>
                <a:gd name="T12" fmla="*/ 120 w 145"/>
                <a:gd name="T13" fmla="*/ 138 h 280"/>
                <a:gd name="T14" fmla="*/ 131 w 145"/>
                <a:gd name="T15" fmla="*/ 153 h 280"/>
                <a:gd name="T16" fmla="*/ 143 w 145"/>
                <a:gd name="T17" fmla="*/ 188 h 280"/>
                <a:gd name="T18" fmla="*/ 145 w 145"/>
                <a:gd name="T19" fmla="*/ 222 h 280"/>
                <a:gd name="T20" fmla="*/ 132 w 145"/>
                <a:gd name="T21" fmla="*/ 234 h 280"/>
                <a:gd name="T22" fmla="*/ 114 w 145"/>
                <a:gd name="T23" fmla="*/ 247 h 280"/>
                <a:gd name="T24" fmla="*/ 101 w 145"/>
                <a:gd name="T25" fmla="*/ 262 h 280"/>
                <a:gd name="T26" fmla="*/ 82 w 145"/>
                <a:gd name="T27" fmla="*/ 280 h 280"/>
                <a:gd name="T28" fmla="*/ 75 w 145"/>
                <a:gd name="T29" fmla="*/ 268 h 280"/>
                <a:gd name="T30" fmla="*/ 79 w 145"/>
                <a:gd name="T31" fmla="*/ 255 h 280"/>
                <a:gd name="T32" fmla="*/ 66 w 145"/>
                <a:gd name="T33" fmla="*/ 245 h 280"/>
                <a:gd name="T34" fmla="*/ 79 w 145"/>
                <a:gd name="T35" fmla="*/ 237 h 280"/>
                <a:gd name="T36" fmla="*/ 97 w 145"/>
                <a:gd name="T37" fmla="*/ 236 h 280"/>
                <a:gd name="T38" fmla="*/ 88 w 145"/>
                <a:gd name="T39" fmla="*/ 224 h 280"/>
                <a:gd name="T40" fmla="*/ 115 w 145"/>
                <a:gd name="T41" fmla="*/ 209 h 280"/>
                <a:gd name="T42" fmla="*/ 114 w 145"/>
                <a:gd name="T43" fmla="*/ 187 h 280"/>
                <a:gd name="T44" fmla="*/ 109 w 145"/>
                <a:gd name="T45" fmla="*/ 173 h 280"/>
                <a:gd name="T46" fmla="*/ 110 w 145"/>
                <a:gd name="T47" fmla="*/ 155 h 280"/>
                <a:gd name="T48" fmla="*/ 104 w 145"/>
                <a:gd name="T49" fmla="*/ 142 h 280"/>
                <a:gd name="T50" fmla="*/ 89 w 145"/>
                <a:gd name="T51" fmla="*/ 128 h 280"/>
                <a:gd name="T52" fmla="*/ 77 w 145"/>
                <a:gd name="T53" fmla="*/ 111 h 280"/>
                <a:gd name="T54" fmla="*/ 60 w 145"/>
                <a:gd name="T55" fmla="*/ 89 h 280"/>
                <a:gd name="T56" fmla="*/ 38 w 145"/>
                <a:gd name="T57" fmla="*/ 77 h 280"/>
                <a:gd name="T58" fmla="*/ 42 w 145"/>
                <a:gd name="T59" fmla="*/ 70 h 280"/>
                <a:gd name="T60" fmla="*/ 51 w 145"/>
                <a:gd name="T61" fmla="*/ 65 h 280"/>
                <a:gd name="T62" fmla="*/ 43 w 145"/>
                <a:gd name="T63" fmla="*/ 49 h 280"/>
                <a:gd name="T64" fmla="*/ 23 w 145"/>
                <a:gd name="T65" fmla="*/ 49 h 280"/>
                <a:gd name="T66" fmla="*/ 12 w 145"/>
                <a:gd name="T67" fmla="*/ 32 h 280"/>
                <a:gd name="T68" fmla="*/ 0 w 145"/>
                <a:gd name="T69" fmla="*/ 16 h 280"/>
                <a:gd name="T70" fmla="*/ 8 w 145"/>
                <a:gd name="T71" fmla="*/ 12 h 280"/>
                <a:gd name="T72" fmla="*/ 21 w 145"/>
                <a:gd name="T73" fmla="*/ 12 h 280"/>
                <a:gd name="T74" fmla="*/ 37 w 145"/>
                <a:gd name="T75" fmla="*/ 10 h 280"/>
                <a:gd name="T76" fmla="*/ 49 w 145"/>
                <a:gd name="T77" fmla="*/ 0 h 280"/>
                <a:gd name="T78" fmla="*/ 58 w 145"/>
                <a:gd name="T79" fmla="*/ 7 h 280"/>
                <a:gd name="T80" fmla="*/ 74 w 145"/>
                <a:gd name="T81" fmla="*/ 10 h 280"/>
                <a:gd name="T82" fmla="*/ 73 w 145"/>
                <a:gd name="T83" fmla="*/ 22 h 280"/>
                <a:gd name="T84" fmla="*/ 82 w 145"/>
                <a:gd name="T85" fmla="*/ 29 h 280"/>
                <a:gd name="T86" fmla="*/ 100 w 145"/>
                <a:gd name="T87" fmla="*/ 34 h 280"/>
                <a:gd name="T88" fmla="*/ 100 w 145"/>
                <a:gd name="T89" fmla="*/ 34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280">
                  <a:moveTo>
                    <a:pt x="100" y="34"/>
                  </a:moveTo>
                  <a:lnTo>
                    <a:pt x="80" y="50"/>
                  </a:lnTo>
                  <a:lnTo>
                    <a:pt x="69" y="68"/>
                  </a:lnTo>
                  <a:lnTo>
                    <a:pt x="68" y="82"/>
                  </a:lnTo>
                  <a:lnTo>
                    <a:pt x="83" y="102"/>
                  </a:lnTo>
                  <a:lnTo>
                    <a:pt x="103" y="126"/>
                  </a:lnTo>
                  <a:lnTo>
                    <a:pt x="120" y="138"/>
                  </a:lnTo>
                  <a:lnTo>
                    <a:pt x="131" y="153"/>
                  </a:lnTo>
                  <a:lnTo>
                    <a:pt x="143" y="188"/>
                  </a:lnTo>
                  <a:lnTo>
                    <a:pt x="145" y="222"/>
                  </a:lnTo>
                  <a:lnTo>
                    <a:pt x="132" y="234"/>
                  </a:lnTo>
                  <a:lnTo>
                    <a:pt x="114" y="247"/>
                  </a:lnTo>
                  <a:lnTo>
                    <a:pt x="101" y="262"/>
                  </a:lnTo>
                  <a:lnTo>
                    <a:pt x="82" y="280"/>
                  </a:lnTo>
                  <a:lnTo>
                    <a:pt x="75" y="268"/>
                  </a:lnTo>
                  <a:lnTo>
                    <a:pt x="79" y="255"/>
                  </a:lnTo>
                  <a:lnTo>
                    <a:pt x="66" y="245"/>
                  </a:lnTo>
                  <a:lnTo>
                    <a:pt x="79" y="237"/>
                  </a:lnTo>
                  <a:lnTo>
                    <a:pt x="97" y="236"/>
                  </a:lnTo>
                  <a:lnTo>
                    <a:pt x="88" y="224"/>
                  </a:lnTo>
                  <a:lnTo>
                    <a:pt x="115" y="209"/>
                  </a:lnTo>
                  <a:lnTo>
                    <a:pt x="114" y="187"/>
                  </a:lnTo>
                  <a:lnTo>
                    <a:pt x="109" y="173"/>
                  </a:lnTo>
                  <a:lnTo>
                    <a:pt x="110" y="155"/>
                  </a:lnTo>
                  <a:lnTo>
                    <a:pt x="104" y="142"/>
                  </a:lnTo>
                  <a:lnTo>
                    <a:pt x="89" y="128"/>
                  </a:lnTo>
                  <a:lnTo>
                    <a:pt x="77" y="111"/>
                  </a:lnTo>
                  <a:lnTo>
                    <a:pt x="60" y="89"/>
                  </a:lnTo>
                  <a:lnTo>
                    <a:pt x="38" y="77"/>
                  </a:lnTo>
                  <a:lnTo>
                    <a:pt x="42" y="70"/>
                  </a:lnTo>
                  <a:lnTo>
                    <a:pt x="51" y="65"/>
                  </a:lnTo>
                  <a:lnTo>
                    <a:pt x="43" y="49"/>
                  </a:lnTo>
                  <a:lnTo>
                    <a:pt x="23" y="49"/>
                  </a:lnTo>
                  <a:lnTo>
                    <a:pt x="12" y="32"/>
                  </a:lnTo>
                  <a:lnTo>
                    <a:pt x="0" y="16"/>
                  </a:lnTo>
                  <a:lnTo>
                    <a:pt x="8" y="12"/>
                  </a:lnTo>
                  <a:lnTo>
                    <a:pt x="21" y="12"/>
                  </a:lnTo>
                  <a:lnTo>
                    <a:pt x="37" y="10"/>
                  </a:lnTo>
                  <a:lnTo>
                    <a:pt x="49" y="0"/>
                  </a:lnTo>
                  <a:lnTo>
                    <a:pt x="58" y="7"/>
                  </a:lnTo>
                  <a:lnTo>
                    <a:pt x="74" y="10"/>
                  </a:lnTo>
                  <a:lnTo>
                    <a:pt x="73" y="22"/>
                  </a:lnTo>
                  <a:lnTo>
                    <a:pt x="82" y="29"/>
                  </a:lnTo>
                  <a:lnTo>
                    <a:pt x="100" y="34"/>
                  </a:lnTo>
                  <a:lnTo>
                    <a:pt x="100" y="3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21" name="Freeform 223">
              <a:extLst>
                <a:ext uri="{FF2B5EF4-FFF2-40B4-BE49-F238E27FC236}">
                  <a16:creationId xmlns:a16="http://schemas.microsoft.com/office/drawing/2014/main" id="{437D1636-3946-4E91-8B3C-B6128D525E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5393" y="3759940"/>
              <a:ext cx="315808" cy="225840"/>
            </a:xfrm>
            <a:custGeom>
              <a:avLst/>
              <a:gdLst>
                <a:gd name="T0" fmla="*/ 172 w 172"/>
                <a:gd name="T1" fmla="*/ 46 h 123"/>
                <a:gd name="T2" fmla="*/ 160 w 172"/>
                <a:gd name="T3" fmla="*/ 50 h 123"/>
                <a:gd name="T4" fmla="*/ 158 w 172"/>
                <a:gd name="T5" fmla="*/ 59 h 123"/>
                <a:gd name="T6" fmla="*/ 158 w 172"/>
                <a:gd name="T7" fmla="*/ 66 h 123"/>
                <a:gd name="T8" fmla="*/ 142 w 172"/>
                <a:gd name="T9" fmla="*/ 74 h 123"/>
                <a:gd name="T10" fmla="*/ 116 w 172"/>
                <a:gd name="T11" fmla="*/ 83 h 123"/>
                <a:gd name="T12" fmla="*/ 102 w 172"/>
                <a:gd name="T13" fmla="*/ 96 h 123"/>
                <a:gd name="T14" fmla="*/ 94 w 172"/>
                <a:gd name="T15" fmla="*/ 97 h 123"/>
                <a:gd name="T16" fmla="*/ 89 w 172"/>
                <a:gd name="T17" fmla="*/ 96 h 123"/>
                <a:gd name="T18" fmla="*/ 79 w 172"/>
                <a:gd name="T19" fmla="*/ 103 h 123"/>
                <a:gd name="T20" fmla="*/ 69 w 172"/>
                <a:gd name="T21" fmla="*/ 107 h 123"/>
                <a:gd name="T22" fmla="*/ 56 w 172"/>
                <a:gd name="T23" fmla="*/ 108 h 123"/>
                <a:gd name="T24" fmla="*/ 51 w 172"/>
                <a:gd name="T25" fmla="*/ 109 h 123"/>
                <a:gd name="T26" fmla="*/ 48 w 172"/>
                <a:gd name="T27" fmla="*/ 114 h 123"/>
                <a:gd name="T28" fmla="*/ 44 w 172"/>
                <a:gd name="T29" fmla="*/ 116 h 123"/>
                <a:gd name="T30" fmla="*/ 41 w 172"/>
                <a:gd name="T31" fmla="*/ 120 h 123"/>
                <a:gd name="T32" fmla="*/ 33 w 172"/>
                <a:gd name="T33" fmla="*/ 120 h 123"/>
                <a:gd name="T34" fmla="*/ 28 w 172"/>
                <a:gd name="T35" fmla="*/ 123 h 123"/>
                <a:gd name="T36" fmla="*/ 16 w 172"/>
                <a:gd name="T37" fmla="*/ 122 h 123"/>
                <a:gd name="T38" fmla="*/ 11 w 172"/>
                <a:gd name="T39" fmla="*/ 111 h 123"/>
                <a:gd name="T40" fmla="*/ 11 w 172"/>
                <a:gd name="T41" fmla="*/ 100 h 123"/>
                <a:gd name="T42" fmla="*/ 8 w 172"/>
                <a:gd name="T43" fmla="*/ 94 h 123"/>
                <a:gd name="T44" fmla="*/ 5 w 172"/>
                <a:gd name="T45" fmla="*/ 80 h 123"/>
                <a:gd name="T46" fmla="*/ 0 w 172"/>
                <a:gd name="T47" fmla="*/ 73 h 123"/>
                <a:gd name="T48" fmla="*/ 2 w 172"/>
                <a:gd name="T49" fmla="*/ 71 h 123"/>
                <a:gd name="T50" fmla="*/ 0 w 172"/>
                <a:gd name="T51" fmla="*/ 63 h 123"/>
                <a:gd name="T52" fmla="*/ 2 w 172"/>
                <a:gd name="T53" fmla="*/ 60 h 123"/>
                <a:gd name="T54" fmla="*/ 1 w 172"/>
                <a:gd name="T55" fmla="*/ 51 h 123"/>
                <a:gd name="T56" fmla="*/ 8 w 172"/>
                <a:gd name="T57" fmla="*/ 45 h 123"/>
                <a:gd name="T58" fmla="*/ 5 w 172"/>
                <a:gd name="T59" fmla="*/ 37 h 123"/>
                <a:gd name="T60" fmla="*/ 10 w 172"/>
                <a:gd name="T61" fmla="*/ 28 h 123"/>
                <a:gd name="T62" fmla="*/ 17 w 172"/>
                <a:gd name="T63" fmla="*/ 32 h 123"/>
                <a:gd name="T64" fmla="*/ 21 w 172"/>
                <a:gd name="T65" fmla="*/ 31 h 123"/>
                <a:gd name="T66" fmla="*/ 40 w 172"/>
                <a:gd name="T67" fmla="*/ 31 h 123"/>
                <a:gd name="T68" fmla="*/ 43 w 172"/>
                <a:gd name="T69" fmla="*/ 32 h 123"/>
                <a:gd name="T70" fmla="*/ 59 w 172"/>
                <a:gd name="T71" fmla="*/ 34 h 123"/>
                <a:gd name="T72" fmla="*/ 66 w 172"/>
                <a:gd name="T73" fmla="*/ 34 h 123"/>
                <a:gd name="T74" fmla="*/ 71 w 172"/>
                <a:gd name="T75" fmla="*/ 40 h 123"/>
                <a:gd name="T76" fmla="*/ 78 w 172"/>
                <a:gd name="T77" fmla="*/ 37 h 123"/>
                <a:gd name="T78" fmla="*/ 88 w 172"/>
                <a:gd name="T79" fmla="*/ 17 h 123"/>
                <a:gd name="T80" fmla="*/ 103 w 172"/>
                <a:gd name="T81" fmla="*/ 8 h 123"/>
                <a:gd name="T82" fmla="*/ 151 w 172"/>
                <a:gd name="T83" fmla="*/ 0 h 123"/>
                <a:gd name="T84" fmla="*/ 165 w 172"/>
                <a:gd name="T85" fmla="*/ 32 h 123"/>
                <a:gd name="T86" fmla="*/ 172 w 172"/>
                <a:gd name="T87" fmla="*/ 46 h 123"/>
                <a:gd name="T88" fmla="*/ 172 w 172"/>
                <a:gd name="T89" fmla="*/ 4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2" h="123">
                  <a:moveTo>
                    <a:pt x="172" y="46"/>
                  </a:moveTo>
                  <a:lnTo>
                    <a:pt x="160" y="50"/>
                  </a:lnTo>
                  <a:lnTo>
                    <a:pt x="158" y="59"/>
                  </a:lnTo>
                  <a:lnTo>
                    <a:pt x="158" y="66"/>
                  </a:lnTo>
                  <a:lnTo>
                    <a:pt x="142" y="74"/>
                  </a:lnTo>
                  <a:lnTo>
                    <a:pt x="116" y="83"/>
                  </a:lnTo>
                  <a:lnTo>
                    <a:pt x="102" y="96"/>
                  </a:lnTo>
                  <a:lnTo>
                    <a:pt x="94" y="97"/>
                  </a:lnTo>
                  <a:lnTo>
                    <a:pt x="89" y="96"/>
                  </a:lnTo>
                  <a:lnTo>
                    <a:pt x="79" y="103"/>
                  </a:lnTo>
                  <a:lnTo>
                    <a:pt x="69" y="107"/>
                  </a:lnTo>
                  <a:lnTo>
                    <a:pt x="56" y="108"/>
                  </a:lnTo>
                  <a:lnTo>
                    <a:pt x="51" y="109"/>
                  </a:lnTo>
                  <a:lnTo>
                    <a:pt x="48" y="114"/>
                  </a:lnTo>
                  <a:lnTo>
                    <a:pt x="44" y="116"/>
                  </a:lnTo>
                  <a:lnTo>
                    <a:pt x="41" y="120"/>
                  </a:lnTo>
                  <a:lnTo>
                    <a:pt x="33" y="120"/>
                  </a:lnTo>
                  <a:lnTo>
                    <a:pt x="28" y="123"/>
                  </a:lnTo>
                  <a:lnTo>
                    <a:pt x="16" y="122"/>
                  </a:lnTo>
                  <a:lnTo>
                    <a:pt x="11" y="111"/>
                  </a:lnTo>
                  <a:lnTo>
                    <a:pt x="11" y="100"/>
                  </a:lnTo>
                  <a:lnTo>
                    <a:pt x="8" y="94"/>
                  </a:lnTo>
                  <a:lnTo>
                    <a:pt x="5" y="80"/>
                  </a:lnTo>
                  <a:lnTo>
                    <a:pt x="0" y="73"/>
                  </a:lnTo>
                  <a:lnTo>
                    <a:pt x="2" y="71"/>
                  </a:lnTo>
                  <a:lnTo>
                    <a:pt x="0" y="63"/>
                  </a:lnTo>
                  <a:lnTo>
                    <a:pt x="2" y="60"/>
                  </a:lnTo>
                  <a:lnTo>
                    <a:pt x="1" y="51"/>
                  </a:lnTo>
                  <a:lnTo>
                    <a:pt x="8" y="45"/>
                  </a:lnTo>
                  <a:lnTo>
                    <a:pt x="5" y="37"/>
                  </a:lnTo>
                  <a:lnTo>
                    <a:pt x="10" y="28"/>
                  </a:lnTo>
                  <a:lnTo>
                    <a:pt x="17" y="32"/>
                  </a:lnTo>
                  <a:lnTo>
                    <a:pt x="21" y="31"/>
                  </a:lnTo>
                  <a:lnTo>
                    <a:pt x="40" y="31"/>
                  </a:lnTo>
                  <a:lnTo>
                    <a:pt x="43" y="32"/>
                  </a:lnTo>
                  <a:lnTo>
                    <a:pt x="59" y="34"/>
                  </a:lnTo>
                  <a:lnTo>
                    <a:pt x="66" y="34"/>
                  </a:lnTo>
                  <a:lnTo>
                    <a:pt x="71" y="40"/>
                  </a:lnTo>
                  <a:lnTo>
                    <a:pt x="78" y="37"/>
                  </a:lnTo>
                  <a:lnTo>
                    <a:pt x="88" y="17"/>
                  </a:lnTo>
                  <a:lnTo>
                    <a:pt x="103" y="8"/>
                  </a:lnTo>
                  <a:lnTo>
                    <a:pt x="151" y="0"/>
                  </a:lnTo>
                  <a:lnTo>
                    <a:pt x="165" y="32"/>
                  </a:lnTo>
                  <a:lnTo>
                    <a:pt x="172" y="46"/>
                  </a:lnTo>
                  <a:lnTo>
                    <a:pt x="172" y="4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22" name="Freeform 224">
              <a:extLst>
                <a:ext uri="{FF2B5EF4-FFF2-40B4-BE49-F238E27FC236}">
                  <a16:creationId xmlns:a16="http://schemas.microsoft.com/office/drawing/2014/main" id="{6950D4EC-50DC-4CAF-A102-EBAE0A4CC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1937" y="4712875"/>
              <a:ext cx="359876" cy="337842"/>
            </a:xfrm>
            <a:custGeom>
              <a:avLst/>
              <a:gdLst>
                <a:gd name="T0" fmla="*/ 158 w 196"/>
                <a:gd name="T1" fmla="*/ 6 h 184"/>
                <a:gd name="T2" fmla="*/ 175 w 196"/>
                <a:gd name="T3" fmla="*/ 13 h 184"/>
                <a:gd name="T4" fmla="*/ 192 w 196"/>
                <a:gd name="T5" fmla="*/ 27 h 184"/>
                <a:gd name="T6" fmla="*/ 193 w 196"/>
                <a:gd name="T7" fmla="*/ 48 h 184"/>
                <a:gd name="T8" fmla="*/ 192 w 196"/>
                <a:gd name="T9" fmla="*/ 80 h 184"/>
                <a:gd name="T10" fmla="*/ 180 w 196"/>
                <a:gd name="T11" fmla="*/ 104 h 184"/>
                <a:gd name="T12" fmla="*/ 138 w 196"/>
                <a:gd name="T13" fmla="*/ 124 h 184"/>
                <a:gd name="T14" fmla="*/ 127 w 196"/>
                <a:gd name="T15" fmla="*/ 141 h 184"/>
                <a:gd name="T16" fmla="*/ 114 w 196"/>
                <a:gd name="T17" fmla="*/ 155 h 184"/>
                <a:gd name="T18" fmla="*/ 94 w 196"/>
                <a:gd name="T19" fmla="*/ 172 h 184"/>
                <a:gd name="T20" fmla="*/ 78 w 196"/>
                <a:gd name="T21" fmla="*/ 184 h 184"/>
                <a:gd name="T22" fmla="*/ 54 w 196"/>
                <a:gd name="T23" fmla="*/ 180 h 184"/>
                <a:gd name="T24" fmla="*/ 51 w 196"/>
                <a:gd name="T25" fmla="*/ 178 h 184"/>
                <a:gd name="T26" fmla="*/ 34 w 196"/>
                <a:gd name="T27" fmla="*/ 172 h 184"/>
                <a:gd name="T28" fmla="*/ 10 w 196"/>
                <a:gd name="T29" fmla="*/ 164 h 184"/>
                <a:gd name="T30" fmla="*/ 2 w 196"/>
                <a:gd name="T31" fmla="*/ 88 h 184"/>
                <a:gd name="T32" fmla="*/ 35 w 196"/>
                <a:gd name="T33" fmla="*/ 82 h 184"/>
                <a:gd name="T34" fmla="*/ 35 w 196"/>
                <a:gd name="T35" fmla="*/ 66 h 184"/>
                <a:gd name="T36" fmla="*/ 36 w 196"/>
                <a:gd name="T37" fmla="*/ 51 h 184"/>
                <a:gd name="T38" fmla="*/ 42 w 196"/>
                <a:gd name="T39" fmla="*/ 57 h 184"/>
                <a:gd name="T40" fmla="*/ 60 w 196"/>
                <a:gd name="T41" fmla="*/ 58 h 184"/>
                <a:gd name="T42" fmla="*/ 79 w 196"/>
                <a:gd name="T43" fmla="*/ 70 h 184"/>
                <a:gd name="T44" fmla="*/ 93 w 196"/>
                <a:gd name="T45" fmla="*/ 74 h 184"/>
                <a:gd name="T46" fmla="*/ 112 w 196"/>
                <a:gd name="T47" fmla="*/ 85 h 184"/>
                <a:gd name="T48" fmla="*/ 131 w 196"/>
                <a:gd name="T49" fmla="*/ 95 h 184"/>
                <a:gd name="T50" fmla="*/ 125 w 196"/>
                <a:gd name="T51" fmla="*/ 78 h 184"/>
                <a:gd name="T52" fmla="*/ 110 w 196"/>
                <a:gd name="T53" fmla="*/ 67 h 184"/>
                <a:gd name="T54" fmla="*/ 116 w 196"/>
                <a:gd name="T55" fmla="*/ 26 h 184"/>
                <a:gd name="T56" fmla="*/ 117 w 196"/>
                <a:gd name="T57" fmla="*/ 5 h 184"/>
                <a:gd name="T58" fmla="*/ 145 w 196"/>
                <a:gd name="T59" fmla="*/ 0 h 184"/>
                <a:gd name="T60" fmla="*/ 146 w 196"/>
                <a:gd name="T61" fmla="*/ 5 h 184"/>
                <a:gd name="T62" fmla="*/ 155 w 196"/>
                <a:gd name="T63" fmla="*/ 10 h 184"/>
                <a:gd name="T64" fmla="*/ 156 w 196"/>
                <a:gd name="T65" fmla="*/ 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6" h="184">
                  <a:moveTo>
                    <a:pt x="156" y="6"/>
                  </a:moveTo>
                  <a:lnTo>
                    <a:pt x="158" y="6"/>
                  </a:lnTo>
                  <a:lnTo>
                    <a:pt x="164" y="9"/>
                  </a:lnTo>
                  <a:lnTo>
                    <a:pt x="175" y="13"/>
                  </a:lnTo>
                  <a:lnTo>
                    <a:pt x="185" y="18"/>
                  </a:lnTo>
                  <a:lnTo>
                    <a:pt x="192" y="27"/>
                  </a:lnTo>
                  <a:lnTo>
                    <a:pt x="196" y="43"/>
                  </a:lnTo>
                  <a:lnTo>
                    <a:pt x="193" y="48"/>
                  </a:lnTo>
                  <a:lnTo>
                    <a:pt x="189" y="63"/>
                  </a:lnTo>
                  <a:lnTo>
                    <a:pt x="192" y="80"/>
                  </a:lnTo>
                  <a:lnTo>
                    <a:pt x="186" y="86"/>
                  </a:lnTo>
                  <a:lnTo>
                    <a:pt x="180" y="104"/>
                  </a:lnTo>
                  <a:lnTo>
                    <a:pt x="189" y="109"/>
                  </a:lnTo>
                  <a:lnTo>
                    <a:pt x="138" y="124"/>
                  </a:lnTo>
                  <a:lnTo>
                    <a:pt x="139" y="138"/>
                  </a:lnTo>
                  <a:lnTo>
                    <a:pt x="127" y="141"/>
                  </a:lnTo>
                  <a:lnTo>
                    <a:pt x="116" y="148"/>
                  </a:lnTo>
                  <a:lnTo>
                    <a:pt x="114" y="155"/>
                  </a:lnTo>
                  <a:lnTo>
                    <a:pt x="108" y="156"/>
                  </a:lnTo>
                  <a:lnTo>
                    <a:pt x="94" y="172"/>
                  </a:lnTo>
                  <a:lnTo>
                    <a:pt x="84" y="184"/>
                  </a:lnTo>
                  <a:lnTo>
                    <a:pt x="78" y="184"/>
                  </a:lnTo>
                  <a:lnTo>
                    <a:pt x="73" y="183"/>
                  </a:lnTo>
                  <a:lnTo>
                    <a:pt x="54" y="180"/>
                  </a:lnTo>
                  <a:lnTo>
                    <a:pt x="51" y="179"/>
                  </a:lnTo>
                  <a:lnTo>
                    <a:pt x="51" y="178"/>
                  </a:lnTo>
                  <a:lnTo>
                    <a:pt x="45" y="173"/>
                  </a:lnTo>
                  <a:lnTo>
                    <a:pt x="34" y="172"/>
                  </a:lnTo>
                  <a:lnTo>
                    <a:pt x="21" y="176"/>
                  </a:lnTo>
                  <a:lnTo>
                    <a:pt x="10" y="164"/>
                  </a:lnTo>
                  <a:lnTo>
                    <a:pt x="0" y="149"/>
                  </a:lnTo>
                  <a:lnTo>
                    <a:pt x="2" y="88"/>
                  </a:lnTo>
                  <a:lnTo>
                    <a:pt x="37" y="89"/>
                  </a:lnTo>
                  <a:lnTo>
                    <a:pt x="35" y="82"/>
                  </a:lnTo>
                  <a:lnTo>
                    <a:pt x="38" y="75"/>
                  </a:lnTo>
                  <a:lnTo>
                    <a:pt x="35" y="66"/>
                  </a:lnTo>
                  <a:lnTo>
                    <a:pt x="37" y="57"/>
                  </a:lnTo>
                  <a:lnTo>
                    <a:pt x="36" y="51"/>
                  </a:lnTo>
                  <a:lnTo>
                    <a:pt x="41" y="51"/>
                  </a:lnTo>
                  <a:lnTo>
                    <a:pt x="42" y="57"/>
                  </a:lnTo>
                  <a:lnTo>
                    <a:pt x="50" y="57"/>
                  </a:lnTo>
                  <a:lnTo>
                    <a:pt x="60" y="58"/>
                  </a:lnTo>
                  <a:lnTo>
                    <a:pt x="66" y="67"/>
                  </a:lnTo>
                  <a:lnTo>
                    <a:pt x="79" y="70"/>
                  </a:lnTo>
                  <a:lnTo>
                    <a:pt x="90" y="64"/>
                  </a:lnTo>
                  <a:lnTo>
                    <a:pt x="93" y="74"/>
                  </a:lnTo>
                  <a:lnTo>
                    <a:pt x="106" y="76"/>
                  </a:lnTo>
                  <a:lnTo>
                    <a:pt x="112" y="85"/>
                  </a:lnTo>
                  <a:lnTo>
                    <a:pt x="118" y="95"/>
                  </a:lnTo>
                  <a:lnTo>
                    <a:pt x="131" y="95"/>
                  </a:lnTo>
                  <a:lnTo>
                    <a:pt x="131" y="75"/>
                  </a:lnTo>
                  <a:lnTo>
                    <a:pt x="125" y="78"/>
                  </a:lnTo>
                  <a:lnTo>
                    <a:pt x="114" y="71"/>
                  </a:lnTo>
                  <a:lnTo>
                    <a:pt x="110" y="67"/>
                  </a:lnTo>
                  <a:lnTo>
                    <a:pt x="112" y="48"/>
                  </a:lnTo>
                  <a:lnTo>
                    <a:pt x="116" y="26"/>
                  </a:lnTo>
                  <a:lnTo>
                    <a:pt x="112" y="18"/>
                  </a:lnTo>
                  <a:lnTo>
                    <a:pt x="117" y="5"/>
                  </a:lnTo>
                  <a:lnTo>
                    <a:pt x="122" y="3"/>
                  </a:lnTo>
                  <a:lnTo>
                    <a:pt x="145" y="0"/>
                  </a:lnTo>
                  <a:lnTo>
                    <a:pt x="147" y="1"/>
                  </a:lnTo>
                  <a:lnTo>
                    <a:pt x="146" y="5"/>
                  </a:lnTo>
                  <a:lnTo>
                    <a:pt x="152" y="6"/>
                  </a:lnTo>
                  <a:lnTo>
                    <a:pt x="155" y="10"/>
                  </a:lnTo>
                  <a:lnTo>
                    <a:pt x="158" y="9"/>
                  </a:lnTo>
                  <a:lnTo>
                    <a:pt x="156" y="6"/>
                  </a:lnTo>
                  <a:lnTo>
                    <a:pt x="156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23" name="Freeform 225">
              <a:extLst>
                <a:ext uri="{FF2B5EF4-FFF2-40B4-BE49-F238E27FC236}">
                  <a16:creationId xmlns:a16="http://schemas.microsoft.com/office/drawing/2014/main" id="{78623319-50B5-4145-A94E-2082C1EDF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1087" y="4966258"/>
              <a:ext cx="233184" cy="235020"/>
            </a:xfrm>
            <a:custGeom>
              <a:avLst/>
              <a:gdLst>
                <a:gd name="T0" fmla="*/ 95 w 127"/>
                <a:gd name="T1" fmla="*/ 128 h 128"/>
                <a:gd name="T2" fmla="*/ 86 w 127"/>
                <a:gd name="T3" fmla="*/ 126 h 128"/>
                <a:gd name="T4" fmla="*/ 80 w 127"/>
                <a:gd name="T5" fmla="*/ 128 h 128"/>
                <a:gd name="T6" fmla="*/ 73 w 127"/>
                <a:gd name="T7" fmla="*/ 125 h 128"/>
                <a:gd name="T8" fmla="*/ 66 w 127"/>
                <a:gd name="T9" fmla="*/ 125 h 128"/>
                <a:gd name="T10" fmla="*/ 56 w 127"/>
                <a:gd name="T11" fmla="*/ 117 h 128"/>
                <a:gd name="T12" fmla="*/ 43 w 127"/>
                <a:gd name="T13" fmla="*/ 114 h 128"/>
                <a:gd name="T14" fmla="*/ 39 w 127"/>
                <a:gd name="T15" fmla="*/ 102 h 128"/>
                <a:gd name="T16" fmla="*/ 39 w 127"/>
                <a:gd name="T17" fmla="*/ 95 h 128"/>
                <a:gd name="T18" fmla="*/ 32 w 127"/>
                <a:gd name="T19" fmla="*/ 93 h 128"/>
                <a:gd name="T20" fmla="*/ 14 w 127"/>
                <a:gd name="T21" fmla="*/ 72 h 128"/>
                <a:gd name="T22" fmla="*/ 9 w 127"/>
                <a:gd name="T23" fmla="*/ 61 h 128"/>
                <a:gd name="T24" fmla="*/ 6 w 127"/>
                <a:gd name="T25" fmla="*/ 57 h 128"/>
                <a:gd name="T26" fmla="*/ 0 w 127"/>
                <a:gd name="T27" fmla="*/ 42 h 128"/>
                <a:gd name="T28" fmla="*/ 19 w 127"/>
                <a:gd name="T29" fmla="*/ 45 h 128"/>
                <a:gd name="T30" fmla="*/ 24 w 127"/>
                <a:gd name="T31" fmla="*/ 46 h 128"/>
                <a:gd name="T32" fmla="*/ 30 w 127"/>
                <a:gd name="T33" fmla="*/ 46 h 128"/>
                <a:gd name="T34" fmla="*/ 40 w 127"/>
                <a:gd name="T35" fmla="*/ 34 h 128"/>
                <a:gd name="T36" fmla="*/ 54 w 127"/>
                <a:gd name="T37" fmla="*/ 18 h 128"/>
                <a:gd name="T38" fmla="*/ 60 w 127"/>
                <a:gd name="T39" fmla="*/ 17 h 128"/>
                <a:gd name="T40" fmla="*/ 62 w 127"/>
                <a:gd name="T41" fmla="*/ 10 h 128"/>
                <a:gd name="T42" fmla="*/ 73 w 127"/>
                <a:gd name="T43" fmla="*/ 3 h 128"/>
                <a:gd name="T44" fmla="*/ 85 w 127"/>
                <a:gd name="T45" fmla="*/ 0 h 128"/>
                <a:gd name="T46" fmla="*/ 86 w 127"/>
                <a:gd name="T47" fmla="*/ 7 h 128"/>
                <a:gd name="T48" fmla="*/ 100 w 127"/>
                <a:gd name="T49" fmla="*/ 7 h 128"/>
                <a:gd name="T50" fmla="*/ 108 w 127"/>
                <a:gd name="T51" fmla="*/ 11 h 128"/>
                <a:gd name="T52" fmla="*/ 111 w 127"/>
                <a:gd name="T53" fmla="*/ 15 h 128"/>
                <a:gd name="T54" fmla="*/ 119 w 127"/>
                <a:gd name="T55" fmla="*/ 17 h 128"/>
                <a:gd name="T56" fmla="*/ 127 w 127"/>
                <a:gd name="T57" fmla="*/ 23 h 128"/>
                <a:gd name="T58" fmla="*/ 126 w 127"/>
                <a:gd name="T59" fmla="*/ 47 h 128"/>
                <a:gd name="T60" fmla="*/ 122 w 127"/>
                <a:gd name="T61" fmla="*/ 60 h 128"/>
                <a:gd name="T62" fmla="*/ 121 w 127"/>
                <a:gd name="T63" fmla="*/ 74 h 128"/>
                <a:gd name="T64" fmla="*/ 123 w 127"/>
                <a:gd name="T65" fmla="*/ 80 h 128"/>
                <a:gd name="T66" fmla="*/ 120 w 127"/>
                <a:gd name="T67" fmla="*/ 91 h 128"/>
                <a:gd name="T68" fmla="*/ 118 w 127"/>
                <a:gd name="T69" fmla="*/ 93 h 128"/>
                <a:gd name="T70" fmla="*/ 113 w 127"/>
                <a:gd name="T71" fmla="*/ 107 h 128"/>
                <a:gd name="T72" fmla="*/ 95 w 127"/>
                <a:gd name="T73" fmla="*/ 128 h 128"/>
                <a:gd name="T74" fmla="*/ 95 w 127"/>
                <a:gd name="T7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7" h="128">
                  <a:moveTo>
                    <a:pt x="95" y="128"/>
                  </a:moveTo>
                  <a:lnTo>
                    <a:pt x="86" y="126"/>
                  </a:lnTo>
                  <a:lnTo>
                    <a:pt x="80" y="128"/>
                  </a:lnTo>
                  <a:lnTo>
                    <a:pt x="73" y="125"/>
                  </a:lnTo>
                  <a:lnTo>
                    <a:pt x="66" y="125"/>
                  </a:lnTo>
                  <a:lnTo>
                    <a:pt x="56" y="117"/>
                  </a:lnTo>
                  <a:lnTo>
                    <a:pt x="43" y="114"/>
                  </a:lnTo>
                  <a:lnTo>
                    <a:pt x="39" y="102"/>
                  </a:lnTo>
                  <a:lnTo>
                    <a:pt x="39" y="95"/>
                  </a:lnTo>
                  <a:lnTo>
                    <a:pt x="32" y="93"/>
                  </a:lnTo>
                  <a:lnTo>
                    <a:pt x="14" y="72"/>
                  </a:lnTo>
                  <a:lnTo>
                    <a:pt x="9" y="61"/>
                  </a:lnTo>
                  <a:lnTo>
                    <a:pt x="6" y="57"/>
                  </a:lnTo>
                  <a:lnTo>
                    <a:pt x="0" y="42"/>
                  </a:lnTo>
                  <a:lnTo>
                    <a:pt x="19" y="45"/>
                  </a:lnTo>
                  <a:lnTo>
                    <a:pt x="24" y="46"/>
                  </a:lnTo>
                  <a:lnTo>
                    <a:pt x="30" y="46"/>
                  </a:lnTo>
                  <a:lnTo>
                    <a:pt x="40" y="34"/>
                  </a:lnTo>
                  <a:lnTo>
                    <a:pt x="54" y="18"/>
                  </a:lnTo>
                  <a:lnTo>
                    <a:pt x="60" y="17"/>
                  </a:lnTo>
                  <a:lnTo>
                    <a:pt x="62" y="10"/>
                  </a:lnTo>
                  <a:lnTo>
                    <a:pt x="73" y="3"/>
                  </a:lnTo>
                  <a:lnTo>
                    <a:pt x="85" y="0"/>
                  </a:lnTo>
                  <a:lnTo>
                    <a:pt x="86" y="7"/>
                  </a:lnTo>
                  <a:lnTo>
                    <a:pt x="100" y="7"/>
                  </a:lnTo>
                  <a:lnTo>
                    <a:pt x="108" y="11"/>
                  </a:lnTo>
                  <a:lnTo>
                    <a:pt x="111" y="15"/>
                  </a:lnTo>
                  <a:lnTo>
                    <a:pt x="119" y="17"/>
                  </a:lnTo>
                  <a:lnTo>
                    <a:pt x="127" y="23"/>
                  </a:lnTo>
                  <a:lnTo>
                    <a:pt x="126" y="47"/>
                  </a:lnTo>
                  <a:lnTo>
                    <a:pt x="122" y="60"/>
                  </a:lnTo>
                  <a:lnTo>
                    <a:pt x="121" y="74"/>
                  </a:lnTo>
                  <a:lnTo>
                    <a:pt x="123" y="80"/>
                  </a:lnTo>
                  <a:lnTo>
                    <a:pt x="120" y="91"/>
                  </a:lnTo>
                  <a:lnTo>
                    <a:pt x="118" y="93"/>
                  </a:lnTo>
                  <a:lnTo>
                    <a:pt x="113" y="107"/>
                  </a:lnTo>
                  <a:lnTo>
                    <a:pt x="95" y="128"/>
                  </a:lnTo>
                  <a:lnTo>
                    <a:pt x="95" y="12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24" name="Freeform 226">
              <a:extLst>
                <a:ext uri="{FF2B5EF4-FFF2-40B4-BE49-F238E27FC236}">
                  <a16:creationId xmlns:a16="http://schemas.microsoft.com/office/drawing/2014/main" id="{1041A8A6-5FCA-4F99-BF6A-E1014A8915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6833" y="4004142"/>
              <a:ext cx="304792" cy="479222"/>
            </a:xfrm>
            <a:custGeom>
              <a:avLst/>
              <a:gdLst>
                <a:gd name="T0" fmla="*/ 10 w 166"/>
                <a:gd name="T1" fmla="*/ 261 h 261"/>
                <a:gd name="T2" fmla="*/ 1 w 166"/>
                <a:gd name="T3" fmla="*/ 245 h 261"/>
                <a:gd name="T4" fmla="*/ 0 w 166"/>
                <a:gd name="T5" fmla="*/ 176 h 261"/>
                <a:gd name="T6" fmla="*/ 15 w 166"/>
                <a:gd name="T7" fmla="*/ 155 h 261"/>
                <a:gd name="T8" fmla="*/ 19 w 166"/>
                <a:gd name="T9" fmla="*/ 148 h 261"/>
                <a:gd name="T10" fmla="*/ 29 w 166"/>
                <a:gd name="T11" fmla="*/ 148 h 261"/>
                <a:gd name="T12" fmla="*/ 44 w 166"/>
                <a:gd name="T13" fmla="*/ 135 h 261"/>
                <a:gd name="T14" fmla="*/ 66 w 166"/>
                <a:gd name="T15" fmla="*/ 134 h 261"/>
                <a:gd name="T16" fmla="*/ 112 w 166"/>
                <a:gd name="T17" fmla="*/ 77 h 261"/>
                <a:gd name="T18" fmla="*/ 98 w 166"/>
                <a:gd name="T19" fmla="*/ 77 h 261"/>
                <a:gd name="T20" fmla="*/ 43 w 166"/>
                <a:gd name="T21" fmla="*/ 55 h 261"/>
                <a:gd name="T22" fmla="*/ 36 w 166"/>
                <a:gd name="T23" fmla="*/ 47 h 261"/>
                <a:gd name="T24" fmla="*/ 29 w 166"/>
                <a:gd name="T25" fmla="*/ 38 h 261"/>
                <a:gd name="T26" fmla="*/ 23 w 166"/>
                <a:gd name="T27" fmla="*/ 28 h 261"/>
                <a:gd name="T28" fmla="*/ 26 w 166"/>
                <a:gd name="T29" fmla="*/ 21 h 261"/>
                <a:gd name="T30" fmla="*/ 32 w 166"/>
                <a:gd name="T31" fmla="*/ 11 h 261"/>
                <a:gd name="T32" fmla="*/ 38 w 166"/>
                <a:gd name="T33" fmla="*/ 15 h 261"/>
                <a:gd name="T34" fmla="*/ 41 w 166"/>
                <a:gd name="T35" fmla="*/ 22 h 261"/>
                <a:gd name="T36" fmla="*/ 49 w 166"/>
                <a:gd name="T37" fmla="*/ 30 h 261"/>
                <a:gd name="T38" fmla="*/ 58 w 166"/>
                <a:gd name="T39" fmla="*/ 30 h 261"/>
                <a:gd name="T40" fmla="*/ 73 w 166"/>
                <a:gd name="T41" fmla="*/ 25 h 261"/>
                <a:gd name="T42" fmla="*/ 92 w 166"/>
                <a:gd name="T43" fmla="*/ 24 h 261"/>
                <a:gd name="T44" fmla="*/ 106 w 166"/>
                <a:gd name="T45" fmla="*/ 18 h 261"/>
                <a:gd name="T46" fmla="*/ 114 w 166"/>
                <a:gd name="T47" fmla="*/ 16 h 261"/>
                <a:gd name="T48" fmla="*/ 120 w 166"/>
                <a:gd name="T49" fmla="*/ 12 h 261"/>
                <a:gd name="T50" fmla="*/ 129 w 166"/>
                <a:gd name="T51" fmla="*/ 12 h 261"/>
                <a:gd name="T52" fmla="*/ 135 w 166"/>
                <a:gd name="T53" fmla="*/ 12 h 261"/>
                <a:gd name="T54" fmla="*/ 142 w 166"/>
                <a:gd name="T55" fmla="*/ 9 h 261"/>
                <a:gd name="T56" fmla="*/ 151 w 166"/>
                <a:gd name="T57" fmla="*/ 7 h 261"/>
                <a:gd name="T58" fmla="*/ 158 w 166"/>
                <a:gd name="T59" fmla="*/ 0 h 261"/>
                <a:gd name="T60" fmla="*/ 165 w 166"/>
                <a:gd name="T61" fmla="*/ 0 h 261"/>
                <a:gd name="T62" fmla="*/ 166 w 166"/>
                <a:gd name="T63" fmla="*/ 6 h 261"/>
                <a:gd name="T64" fmla="*/ 164 w 166"/>
                <a:gd name="T65" fmla="*/ 16 h 261"/>
                <a:gd name="T66" fmla="*/ 165 w 166"/>
                <a:gd name="T67" fmla="*/ 27 h 261"/>
                <a:gd name="T68" fmla="*/ 162 w 166"/>
                <a:gd name="T69" fmla="*/ 33 h 261"/>
                <a:gd name="T70" fmla="*/ 157 w 166"/>
                <a:gd name="T71" fmla="*/ 54 h 261"/>
                <a:gd name="T72" fmla="*/ 151 w 166"/>
                <a:gd name="T73" fmla="*/ 75 h 261"/>
                <a:gd name="T74" fmla="*/ 140 w 166"/>
                <a:gd name="T75" fmla="*/ 99 h 261"/>
                <a:gd name="T76" fmla="*/ 127 w 166"/>
                <a:gd name="T77" fmla="*/ 127 h 261"/>
                <a:gd name="T78" fmla="*/ 113 w 166"/>
                <a:gd name="T79" fmla="*/ 149 h 261"/>
                <a:gd name="T80" fmla="*/ 94 w 166"/>
                <a:gd name="T81" fmla="*/ 175 h 261"/>
                <a:gd name="T82" fmla="*/ 77 w 166"/>
                <a:gd name="T83" fmla="*/ 190 h 261"/>
                <a:gd name="T84" fmla="*/ 52 w 166"/>
                <a:gd name="T85" fmla="*/ 209 h 261"/>
                <a:gd name="T86" fmla="*/ 37 w 166"/>
                <a:gd name="T87" fmla="*/ 224 h 261"/>
                <a:gd name="T88" fmla="*/ 18 w 166"/>
                <a:gd name="T89" fmla="*/ 247 h 261"/>
                <a:gd name="T90" fmla="*/ 15 w 166"/>
                <a:gd name="T91" fmla="*/ 256 h 261"/>
                <a:gd name="T92" fmla="*/ 10 w 166"/>
                <a:gd name="T93" fmla="*/ 261 h 261"/>
                <a:gd name="T94" fmla="*/ 10 w 166"/>
                <a:gd name="T95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66" h="261">
                  <a:moveTo>
                    <a:pt x="10" y="261"/>
                  </a:moveTo>
                  <a:lnTo>
                    <a:pt x="1" y="245"/>
                  </a:lnTo>
                  <a:lnTo>
                    <a:pt x="0" y="176"/>
                  </a:lnTo>
                  <a:lnTo>
                    <a:pt x="15" y="155"/>
                  </a:lnTo>
                  <a:lnTo>
                    <a:pt x="19" y="148"/>
                  </a:lnTo>
                  <a:lnTo>
                    <a:pt x="29" y="148"/>
                  </a:lnTo>
                  <a:lnTo>
                    <a:pt x="44" y="135"/>
                  </a:lnTo>
                  <a:lnTo>
                    <a:pt x="66" y="134"/>
                  </a:lnTo>
                  <a:lnTo>
                    <a:pt x="112" y="77"/>
                  </a:lnTo>
                  <a:lnTo>
                    <a:pt x="98" y="77"/>
                  </a:lnTo>
                  <a:lnTo>
                    <a:pt x="43" y="55"/>
                  </a:lnTo>
                  <a:lnTo>
                    <a:pt x="36" y="47"/>
                  </a:lnTo>
                  <a:lnTo>
                    <a:pt x="29" y="38"/>
                  </a:lnTo>
                  <a:lnTo>
                    <a:pt x="23" y="28"/>
                  </a:lnTo>
                  <a:lnTo>
                    <a:pt x="26" y="21"/>
                  </a:lnTo>
                  <a:lnTo>
                    <a:pt x="32" y="11"/>
                  </a:lnTo>
                  <a:lnTo>
                    <a:pt x="38" y="15"/>
                  </a:lnTo>
                  <a:lnTo>
                    <a:pt x="41" y="22"/>
                  </a:lnTo>
                  <a:lnTo>
                    <a:pt x="49" y="30"/>
                  </a:lnTo>
                  <a:lnTo>
                    <a:pt x="58" y="30"/>
                  </a:lnTo>
                  <a:lnTo>
                    <a:pt x="73" y="25"/>
                  </a:lnTo>
                  <a:lnTo>
                    <a:pt x="92" y="24"/>
                  </a:lnTo>
                  <a:lnTo>
                    <a:pt x="106" y="18"/>
                  </a:lnTo>
                  <a:lnTo>
                    <a:pt x="114" y="16"/>
                  </a:lnTo>
                  <a:lnTo>
                    <a:pt x="120" y="12"/>
                  </a:lnTo>
                  <a:lnTo>
                    <a:pt x="129" y="12"/>
                  </a:lnTo>
                  <a:lnTo>
                    <a:pt x="135" y="12"/>
                  </a:lnTo>
                  <a:lnTo>
                    <a:pt x="142" y="9"/>
                  </a:lnTo>
                  <a:lnTo>
                    <a:pt x="151" y="7"/>
                  </a:lnTo>
                  <a:lnTo>
                    <a:pt x="158" y="0"/>
                  </a:lnTo>
                  <a:lnTo>
                    <a:pt x="165" y="0"/>
                  </a:lnTo>
                  <a:lnTo>
                    <a:pt x="166" y="6"/>
                  </a:lnTo>
                  <a:lnTo>
                    <a:pt x="164" y="16"/>
                  </a:lnTo>
                  <a:lnTo>
                    <a:pt x="165" y="27"/>
                  </a:lnTo>
                  <a:lnTo>
                    <a:pt x="162" y="33"/>
                  </a:lnTo>
                  <a:lnTo>
                    <a:pt x="157" y="54"/>
                  </a:lnTo>
                  <a:lnTo>
                    <a:pt x="151" y="75"/>
                  </a:lnTo>
                  <a:lnTo>
                    <a:pt x="140" y="99"/>
                  </a:lnTo>
                  <a:lnTo>
                    <a:pt x="127" y="127"/>
                  </a:lnTo>
                  <a:lnTo>
                    <a:pt x="113" y="149"/>
                  </a:lnTo>
                  <a:lnTo>
                    <a:pt x="94" y="175"/>
                  </a:lnTo>
                  <a:lnTo>
                    <a:pt x="77" y="190"/>
                  </a:lnTo>
                  <a:lnTo>
                    <a:pt x="52" y="209"/>
                  </a:lnTo>
                  <a:lnTo>
                    <a:pt x="37" y="224"/>
                  </a:lnTo>
                  <a:lnTo>
                    <a:pt x="18" y="247"/>
                  </a:lnTo>
                  <a:lnTo>
                    <a:pt x="15" y="256"/>
                  </a:lnTo>
                  <a:lnTo>
                    <a:pt x="10" y="261"/>
                  </a:lnTo>
                  <a:lnTo>
                    <a:pt x="10" y="26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25" name="Freeform 227">
              <a:extLst>
                <a:ext uri="{FF2B5EF4-FFF2-40B4-BE49-F238E27FC236}">
                  <a16:creationId xmlns:a16="http://schemas.microsoft.com/office/drawing/2014/main" id="{201C24CC-8C25-48AB-ACE2-121A3B3F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7281" y="2915333"/>
              <a:ext cx="45903" cy="49574"/>
            </a:xfrm>
            <a:custGeom>
              <a:avLst/>
              <a:gdLst>
                <a:gd name="T0" fmla="*/ 23 w 25"/>
                <a:gd name="T1" fmla="*/ 19 h 27"/>
                <a:gd name="T2" fmla="*/ 20 w 25"/>
                <a:gd name="T3" fmla="*/ 20 h 27"/>
                <a:gd name="T4" fmla="*/ 11 w 25"/>
                <a:gd name="T5" fmla="*/ 23 h 27"/>
                <a:gd name="T6" fmla="*/ 11 w 25"/>
                <a:gd name="T7" fmla="*/ 27 h 27"/>
                <a:gd name="T8" fmla="*/ 9 w 25"/>
                <a:gd name="T9" fmla="*/ 26 h 27"/>
                <a:gd name="T10" fmla="*/ 7 w 25"/>
                <a:gd name="T11" fmla="*/ 20 h 27"/>
                <a:gd name="T12" fmla="*/ 3 w 25"/>
                <a:gd name="T13" fmla="*/ 17 h 27"/>
                <a:gd name="T14" fmla="*/ 0 w 25"/>
                <a:gd name="T15" fmla="*/ 12 h 27"/>
                <a:gd name="T16" fmla="*/ 2 w 25"/>
                <a:gd name="T17" fmla="*/ 9 h 27"/>
                <a:gd name="T18" fmla="*/ 5 w 25"/>
                <a:gd name="T19" fmla="*/ 7 h 27"/>
                <a:gd name="T20" fmla="*/ 7 w 25"/>
                <a:gd name="T21" fmla="*/ 1 h 27"/>
                <a:gd name="T22" fmla="*/ 10 w 25"/>
                <a:gd name="T23" fmla="*/ 0 h 27"/>
                <a:gd name="T24" fmla="*/ 12 w 25"/>
                <a:gd name="T25" fmla="*/ 3 h 27"/>
                <a:gd name="T26" fmla="*/ 15 w 25"/>
                <a:gd name="T27" fmla="*/ 3 h 27"/>
                <a:gd name="T28" fmla="*/ 17 w 25"/>
                <a:gd name="T29" fmla="*/ 6 h 27"/>
                <a:gd name="T30" fmla="*/ 20 w 25"/>
                <a:gd name="T31" fmla="*/ 8 h 27"/>
                <a:gd name="T32" fmla="*/ 23 w 25"/>
                <a:gd name="T33" fmla="*/ 11 h 27"/>
                <a:gd name="T34" fmla="*/ 25 w 25"/>
                <a:gd name="T35" fmla="*/ 11 h 27"/>
                <a:gd name="T36" fmla="*/ 24 w 25"/>
                <a:gd name="T37" fmla="*/ 15 h 27"/>
                <a:gd name="T38" fmla="*/ 22 w 25"/>
                <a:gd name="T39" fmla="*/ 17 h 27"/>
                <a:gd name="T40" fmla="*/ 23 w 25"/>
                <a:gd name="T41" fmla="*/ 19 h 27"/>
                <a:gd name="T42" fmla="*/ 23 w 25"/>
                <a:gd name="T4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" h="27">
                  <a:moveTo>
                    <a:pt x="23" y="19"/>
                  </a:moveTo>
                  <a:lnTo>
                    <a:pt x="20" y="20"/>
                  </a:lnTo>
                  <a:lnTo>
                    <a:pt x="11" y="23"/>
                  </a:lnTo>
                  <a:lnTo>
                    <a:pt x="11" y="27"/>
                  </a:lnTo>
                  <a:lnTo>
                    <a:pt x="9" y="26"/>
                  </a:lnTo>
                  <a:lnTo>
                    <a:pt x="7" y="20"/>
                  </a:lnTo>
                  <a:lnTo>
                    <a:pt x="3" y="17"/>
                  </a:lnTo>
                  <a:lnTo>
                    <a:pt x="0" y="12"/>
                  </a:lnTo>
                  <a:lnTo>
                    <a:pt x="2" y="9"/>
                  </a:lnTo>
                  <a:lnTo>
                    <a:pt x="5" y="7"/>
                  </a:lnTo>
                  <a:lnTo>
                    <a:pt x="7" y="1"/>
                  </a:lnTo>
                  <a:lnTo>
                    <a:pt x="10" y="0"/>
                  </a:lnTo>
                  <a:lnTo>
                    <a:pt x="12" y="3"/>
                  </a:lnTo>
                  <a:lnTo>
                    <a:pt x="15" y="3"/>
                  </a:lnTo>
                  <a:lnTo>
                    <a:pt x="17" y="6"/>
                  </a:lnTo>
                  <a:lnTo>
                    <a:pt x="20" y="8"/>
                  </a:lnTo>
                  <a:lnTo>
                    <a:pt x="23" y="11"/>
                  </a:lnTo>
                  <a:lnTo>
                    <a:pt x="25" y="11"/>
                  </a:lnTo>
                  <a:lnTo>
                    <a:pt x="24" y="15"/>
                  </a:lnTo>
                  <a:lnTo>
                    <a:pt x="22" y="17"/>
                  </a:lnTo>
                  <a:lnTo>
                    <a:pt x="23" y="19"/>
                  </a:lnTo>
                  <a:lnTo>
                    <a:pt x="23" y="1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26" name="Freeform 228">
              <a:extLst>
                <a:ext uri="{FF2B5EF4-FFF2-40B4-BE49-F238E27FC236}">
                  <a16:creationId xmlns:a16="http://schemas.microsoft.com/office/drawing/2014/main" id="{98A9A442-0A46-45B3-A689-0E56E33BCB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50164" y="5195770"/>
              <a:ext cx="495747" cy="446171"/>
            </a:xfrm>
            <a:custGeom>
              <a:avLst/>
              <a:gdLst>
                <a:gd name="T0" fmla="*/ 254 w 270"/>
                <a:gd name="T1" fmla="*/ 30 h 243"/>
                <a:gd name="T2" fmla="*/ 253 w 270"/>
                <a:gd name="T3" fmla="*/ 65 h 243"/>
                <a:gd name="T4" fmla="*/ 247 w 270"/>
                <a:gd name="T5" fmla="*/ 68 h 243"/>
                <a:gd name="T6" fmla="*/ 240 w 270"/>
                <a:gd name="T7" fmla="*/ 75 h 243"/>
                <a:gd name="T8" fmla="*/ 235 w 270"/>
                <a:gd name="T9" fmla="*/ 89 h 243"/>
                <a:gd name="T10" fmla="*/ 253 w 270"/>
                <a:gd name="T11" fmla="*/ 97 h 243"/>
                <a:gd name="T12" fmla="*/ 270 w 270"/>
                <a:gd name="T13" fmla="*/ 89 h 243"/>
                <a:gd name="T14" fmla="*/ 261 w 270"/>
                <a:gd name="T15" fmla="*/ 118 h 243"/>
                <a:gd name="T16" fmla="*/ 244 w 270"/>
                <a:gd name="T17" fmla="*/ 137 h 243"/>
                <a:gd name="T18" fmla="*/ 233 w 270"/>
                <a:gd name="T19" fmla="*/ 149 h 243"/>
                <a:gd name="T20" fmla="*/ 218 w 270"/>
                <a:gd name="T21" fmla="*/ 172 h 243"/>
                <a:gd name="T22" fmla="*/ 186 w 270"/>
                <a:gd name="T23" fmla="*/ 203 h 243"/>
                <a:gd name="T24" fmla="*/ 156 w 270"/>
                <a:gd name="T25" fmla="*/ 219 h 243"/>
                <a:gd name="T26" fmla="*/ 145 w 270"/>
                <a:gd name="T27" fmla="*/ 226 h 243"/>
                <a:gd name="T28" fmla="*/ 127 w 270"/>
                <a:gd name="T29" fmla="*/ 226 h 243"/>
                <a:gd name="T30" fmla="*/ 101 w 270"/>
                <a:gd name="T31" fmla="*/ 225 h 243"/>
                <a:gd name="T32" fmla="*/ 77 w 270"/>
                <a:gd name="T33" fmla="*/ 232 h 243"/>
                <a:gd name="T34" fmla="*/ 53 w 270"/>
                <a:gd name="T35" fmla="*/ 242 h 243"/>
                <a:gd name="T36" fmla="*/ 40 w 270"/>
                <a:gd name="T37" fmla="*/ 235 h 243"/>
                <a:gd name="T38" fmla="*/ 28 w 270"/>
                <a:gd name="T39" fmla="*/ 226 h 243"/>
                <a:gd name="T40" fmla="*/ 25 w 270"/>
                <a:gd name="T41" fmla="*/ 224 h 243"/>
                <a:gd name="T42" fmla="*/ 22 w 270"/>
                <a:gd name="T43" fmla="*/ 200 h 243"/>
                <a:gd name="T44" fmla="*/ 27 w 270"/>
                <a:gd name="T45" fmla="*/ 182 h 243"/>
                <a:gd name="T46" fmla="*/ 10 w 270"/>
                <a:gd name="T47" fmla="*/ 149 h 243"/>
                <a:gd name="T48" fmla="*/ 0 w 270"/>
                <a:gd name="T49" fmla="*/ 123 h 243"/>
                <a:gd name="T50" fmla="*/ 14 w 270"/>
                <a:gd name="T51" fmla="*/ 120 h 243"/>
                <a:gd name="T52" fmla="*/ 24 w 270"/>
                <a:gd name="T53" fmla="*/ 129 h 243"/>
                <a:gd name="T54" fmla="*/ 42 w 270"/>
                <a:gd name="T55" fmla="*/ 131 h 243"/>
                <a:gd name="T56" fmla="*/ 61 w 270"/>
                <a:gd name="T57" fmla="*/ 51 h 243"/>
                <a:gd name="T58" fmla="*/ 73 w 270"/>
                <a:gd name="T59" fmla="*/ 72 h 243"/>
                <a:gd name="T60" fmla="*/ 75 w 270"/>
                <a:gd name="T61" fmla="*/ 90 h 243"/>
                <a:gd name="T62" fmla="*/ 96 w 270"/>
                <a:gd name="T63" fmla="*/ 80 h 243"/>
                <a:gd name="T64" fmla="*/ 107 w 270"/>
                <a:gd name="T65" fmla="*/ 65 h 243"/>
                <a:gd name="T66" fmla="*/ 123 w 270"/>
                <a:gd name="T67" fmla="*/ 63 h 243"/>
                <a:gd name="T68" fmla="*/ 144 w 270"/>
                <a:gd name="T69" fmla="*/ 69 h 243"/>
                <a:gd name="T70" fmla="*/ 156 w 270"/>
                <a:gd name="T71" fmla="*/ 59 h 243"/>
                <a:gd name="T72" fmla="*/ 168 w 270"/>
                <a:gd name="T73" fmla="*/ 49 h 243"/>
                <a:gd name="T74" fmla="*/ 180 w 270"/>
                <a:gd name="T75" fmla="*/ 29 h 243"/>
                <a:gd name="T76" fmla="*/ 219 w 270"/>
                <a:gd name="T77" fmla="*/ 0 h 243"/>
                <a:gd name="T78" fmla="*/ 233 w 270"/>
                <a:gd name="T79" fmla="*/ 3 h 243"/>
                <a:gd name="T80" fmla="*/ 248 w 270"/>
                <a:gd name="T81" fmla="*/ 3 h 243"/>
                <a:gd name="T82" fmla="*/ 187 w 270"/>
                <a:gd name="T83" fmla="*/ 161 h 243"/>
                <a:gd name="T84" fmla="*/ 200 w 270"/>
                <a:gd name="T85" fmla="*/ 152 h 243"/>
                <a:gd name="T86" fmla="*/ 209 w 270"/>
                <a:gd name="T87" fmla="*/ 137 h 243"/>
                <a:gd name="T88" fmla="*/ 198 w 270"/>
                <a:gd name="T89" fmla="*/ 125 h 243"/>
                <a:gd name="T90" fmla="*/ 180 w 270"/>
                <a:gd name="T91" fmla="*/ 136 h 243"/>
                <a:gd name="T92" fmla="*/ 181 w 270"/>
                <a:gd name="T93" fmla="*/ 163 h 243"/>
                <a:gd name="T94" fmla="*/ 187 w 270"/>
                <a:gd name="T95" fmla="*/ 16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70" h="243">
                  <a:moveTo>
                    <a:pt x="248" y="3"/>
                  </a:moveTo>
                  <a:lnTo>
                    <a:pt x="254" y="30"/>
                  </a:lnTo>
                  <a:lnTo>
                    <a:pt x="258" y="43"/>
                  </a:lnTo>
                  <a:lnTo>
                    <a:pt x="253" y="65"/>
                  </a:lnTo>
                  <a:lnTo>
                    <a:pt x="255" y="72"/>
                  </a:lnTo>
                  <a:lnTo>
                    <a:pt x="247" y="68"/>
                  </a:lnTo>
                  <a:lnTo>
                    <a:pt x="241" y="69"/>
                  </a:lnTo>
                  <a:lnTo>
                    <a:pt x="240" y="75"/>
                  </a:lnTo>
                  <a:lnTo>
                    <a:pt x="235" y="82"/>
                  </a:lnTo>
                  <a:lnTo>
                    <a:pt x="235" y="89"/>
                  </a:lnTo>
                  <a:lnTo>
                    <a:pt x="244" y="99"/>
                  </a:lnTo>
                  <a:lnTo>
                    <a:pt x="253" y="97"/>
                  </a:lnTo>
                  <a:lnTo>
                    <a:pt x="257" y="89"/>
                  </a:lnTo>
                  <a:lnTo>
                    <a:pt x="270" y="89"/>
                  </a:lnTo>
                  <a:lnTo>
                    <a:pt x="264" y="103"/>
                  </a:lnTo>
                  <a:lnTo>
                    <a:pt x="261" y="118"/>
                  </a:lnTo>
                  <a:lnTo>
                    <a:pt x="256" y="127"/>
                  </a:lnTo>
                  <a:lnTo>
                    <a:pt x="244" y="137"/>
                  </a:lnTo>
                  <a:lnTo>
                    <a:pt x="241" y="139"/>
                  </a:lnTo>
                  <a:lnTo>
                    <a:pt x="233" y="149"/>
                  </a:lnTo>
                  <a:lnTo>
                    <a:pt x="228" y="159"/>
                  </a:lnTo>
                  <a:lnTo>
                    <a:pt x="218" y="172"/>
                  </a:lnTo>
                  <a:lnTo>
                    <a:pt x="198" y="192"/>
                  </a:lnTo>
                  <a:lnTo>
                    <a:pt x="186" y="203"/>
                  </a:lnTo>
                  <a:lnTo>
                    <a:pt x="173" y="212"/>
                  </a:lnTo>
                  <a:lnTo>
                    <a:pt x="156" y="219"/>
                  </a:lnTo>
                  <a:lnTo>
                    <a:pt x="147" y="220"/>
                  </a:lnTo>
                  <a:lnTo>
                    <a:pt x="145" y="226"/>
                  </a:lnTo>
                  <a:lnTo>
                    <a:pt x="136" y="223"/>
                  </a:lnTo>
                  <a:lnTo>
                    <a:pt x="127" y="226"/>
                  </a:lnTo>
                  <a:lnTo>
                    <a:pt x="110" y="223"/>
                  </a:lnTo>
                  <a:lnTo>
                    <a:pt x="101" y="225"/>
                  </a:lnTo>
                  <a:lnTo>
                    <a:pt x="94" y="224"/>
                  </a:lnTo>
                  <a:lnTo>
                    <a:pt x="77" y="232"/>
                  </a:lnTo>
                  <a:lnTo>
                    <a:pt x="64" y="234"/>
                  </a:lnTo>
                  <a:lnTo>
                    <a:pt x="53" y="242"/>
                  </a:lnTo>
                  <a:lnTo>
                    <a:pt x="46" y="243"/>
                  </a:lnTo>
                  <a:lnTo>
                    <a:pt x="40" y="235"/>
                  </a:lnTo>
                  <a:lnTo>
                    <a:pt x="35" y="235"/>
                  </a:lnTo>
                  <a:lnTo>
                    <a:pt x="28" y="226"/>
                  </a:lnTo>
                  <a:lnTo>
                    <a:pt x="27" y="229"/>
                  </a:lnTo>
                  <a:lnTo>
                    <a:pt x="25" y="224"/>
                  </a:lnTo>
                  <a:lnTo>
                    <a:pt x="26" y="213"/>
                  </a:lnTo>
                  <a:lnTo>
                    <a:pt x="22" y="200"/>
                  </a:lnTo>
                  <a:lnTo>
                    <a:pt x="27" y="197"/>
                  </a:lnTo>
                  <a:lnTo>
                    <a:pt x="27" y="182"/>
                  </a:lnTo>
                  <a:lnTo>
                    <a:pt x="18" y="164"/>
                  </a:lnTo>
                  <a:lnTo>
                    <a:pt x="10" y="149"/>
                  </a:lnTo>
                  <a:lnTo>
                    <a:pt x="10" y="148"/>
                  </a:lnTo>
                  <a:lnTo>
                    <a:pt x="0" y="123"/>
                  </a:lnTo>
                  <a:lnTo>
                    <a:pt x="8" y="114"/>
                  </a:lnTo>
                  <a:lnTo>
                    <a:pt x="14" y="120"/>
                  </a:lnTo>
                  <a:lnTo>
                    <a:pt x="16" y="127"/>
                  </a:lnTo>
                  <a:lnTo>
                    <a:pt x="24" y="129"/>
                  </a:lnTo>
                  <a:lnTo>
                    <a:pt x="34" y="132"/>
                  </a:lnTo>
                  <a:lnTo>
                    <a:pt x="42" y="131"/>
                  </a:lnTo>
                  <a:lnTo>
                    <a:pt x="57" y="121"/>
                  </a:lnTo>
                  <a:lnTo>
                    <a:pt x="61" y="51"/>
                  </a:lnTo>
                  <a:lnTo>
                    <a:pt x="64" y="54"/>
                  </a:lnTo>
                  <a:lnTo>
                    <a:pt x="73" y="72"/>
                  </a:lnTo>
                  <a:lnTo>
                    <a:pt x="72" y="83"/>
                  </a:lnTo>
                  <a:lnTo>
                    <a:pt x="75" y="90"/>
                  </a:lnTo>
                  <a:lnTo>
                    <a:pt x="87" y="89"/>
                  </a:lnTo>
                  <a:lnTo>
                    <a:pt x="96" y="80"/>
                  </a:lnTo>
                  <a:lnTo>
                    <a:pt x="103" y="74"/>
                  </a:lnTo>
                  <a:lnTo>
                    <a:pt x="107" y="65"/>
                  </a:lnTo>
                  <a:lnTo>
                    <a:pt x="116" y="60"/>
                  </a:lnTo>
                  <a:lnTo>
                    <a:pt x="123" y="63"/>
                  </a:lnTo>
                  <a:lnTo>
                    <a:pt x="130" y="68"/>
                  </a:lnTo>
                  <a:lnTo>
                    <a:pt x="144" y="69"/>
                  </a:lnTo>
                  <a:lnTo>
                    <a:pt x="154" y="65"/>
                  </a:lnTo>
                  <a:lnTo>
                    <a:pt x="156" y="59"/>
                  </a:lnTo>
                  <a:lnTo>
                    <a:pt x="159" y="50"/>
                  </a:lnTo>
                  <a:lnTo>
                    <a:pt x="168" y="49"/>
                  </a:lnTo>
                  <a:lnTo>
                    <a:pt x="174" y="41"/>
                  </a:lnTo>
                  <a:lnTo>
                    <a:pt x="180" y="29"/>
                  </a:lnTo>
                  <a:lnTo>
                    <a:pt x="195" y="15"/>
                  </a:lnTo>
                  <a:lnTo>
                    <a:pt x="219" y="0"/>
                  </a:lnTo>
                  <a:lnTo>
                    <a:pt x="226" y="0"/>
                  </a:lnTo>
                  <a:lnTo>
                    <a:pt x="233" y="3"/>
                  </a:lnTo>
                  <a:lnTo>
                    <a:pt x="239" y="1"/>
                  </a:lnTo>
                  <a:lnTo>
                    <a:pt x="248" y="3"/>
                  </a:lnTo>
                  <a:lnTo>
                    <a:pt x="248" y="3"/>
                  </a:lnTo>
                  <a:close/>
                  <a:moveTo>
                    <a:pt x="187" y="161"/>
                  </a:moveTo>
                  <a:lnTo>
                    <a:pt x="191" y="155"/>
                  </a:lnTo>
                  <a:lnTo>
                    <a:pt x="200" y="152"/>
                  </a:lnTo>
                  <a:lnTo>
                    <a:pt x="204" y="146"/>
                  </a:lnTo>
                  <a:lnTo>
                    <a:pt x="209" y="137"/>
                  </a:lnTo>
                  <a:lnTo>
                    <a:pt x="204" y="131"/>
                  </a:lnTo>
                  <a:lnTo>
                    <a:pt x="198" y="125"/>
                  </a:lnTo>
                  <a:lnTo>
                    <a:pt x="190" y="129"/>
                  </a:lnTo>
                  <a:lnTo>
                    <a:pt x="180" y="136"/>
                  </a:lnTo>
                  <a:lnTo>
                    <a:pt x="171" y="148"/>
                  </a:lnTo>
                  <a:lnTo>
                    <a:pt x="181" y="163"/>
                  </a:lnTo>
                  <a:lnTo>
                    <a:pt x="187" y="161"/>
                  </a:lnTo>
                  <a:lnTo>
                    <a:pt x="187" y="16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27" name="Freeform 229">
              <a:extLst>
                <a:ext uri="{FF2B5EF4-FFF2-40B4-BE49-F238E27FC236}">
                  <a16:creationId xmlns:a16="http://schemas.microsoft.com/office/drawing/2014/main" id="{17DFF03E-D4AB-4B6B-BDD5-BF2C1E348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5485" y="5838404"/>
              <a:ext cx="347023" cy="211151"/>
            </a:xfrm>
            <a:custGeom>
              <a:avLst/>
              <a:gdLst>
                <a:gd name="T0" fmla="*/ 175 w 189"/>
                <a:gd name="T1" fmla="*/ 8 h 115"/>
                <a:gd name="T2" fmla="*/ 173 w 189"/>
                <a:gd name="T3" fmla="*/ 16 h 115"/>
                <a:gd name="T4" fmla="*/ 189 w 189"/>
                <a:gd name="T5" fmla="*/ 8 h 115"/>
                <a:gd name="T6" fmla="*/ 188 w 189"/>
                <a:gd name="T7" fmla="*/ 16 h 115"/>
                <a:gd name="T8" fmla="*/ 182 w 189"/>
                <a:gd name="T9" fmla="*/ 24 h 115"/>
                <a:gd name="T10" fmla="*/ 169 w 189"/>
                <a:gd name="T11" fmla="*/ 33 h 115"/>
                <a:gd name="T12" fmla="*/ 148 w 189"/>
                <a:gd name="T13" fmla="*/ 47 h 115"/>
                <a:gd name="T14" fmla="*/ 135 w 189"/>
                <a:gd name="T15" fmla="*/ 54 h 115"/>
                <a:gd name="T16" fmla="*/ 132 w 189"/>
                <a:gd name="T17" fmla="*/ 63 h 115"/>
                <a:gd name="T18" fmla="*/ 120 w 189"/>
                <a:gd name="T19" fmla="*/ 63 h 115"/>
                <a:gd name="T20" fmla="*/ 102 w 189"/>
                <a:gd name="T21" fmla="*/ 70 h 115"/>
                <a:gd name="T22" fmla="*/ 88 w 189"/>
                <a:gd name="T23" fmla="*/ 82 h 115"/>
                <a:gd name="T24" fmla="*/ 63 w 189"/>
                <a:gd name="T25" fmla="*/ 102 h 115"/>
                <a:gd name="T26" fmla="*/ 45 w 189"/>
                <a:gd name="T27" fmla="*/ 110 h 115"/>
                <a:gd name="T28" fmla="*/ 33 w 189"/>
                <a:gd name="T29" fmla="*/ 115 h 115"/>
                <a:gd name="T30" fmla="*/ 20 w 189"/>
                <a:gd name="T31" fmla="*/ 115 h 115"/>
                <a:gd name="T32" fmla="*/ 15 w 189"/>
                <a:gd name="T33" fmla="*/ 109 h 115"/>
                <a:gd name="T34" fmla="*/ 0 w 189"/>
                <a:gd name="T35" fmla="*/ 107 h 115"/>
                <a:gd name="T36" fmla="*/ 3 w 189"/>
                <a:gd name="T37" fmla="*/ 100 h 115"/>
                <a:gd name="T38" fmla="*/ 22 w 189"/>
                <a:gd name="T39" fmla="*/ 87 h 115"/>
                <a:gd name="T40" fmla="*/ 56 w 189"/>
                <a:gd name="T41" fmla="*/ 68 h 115"/>
                <a:gd name="T42" fmla="*/ 69 w 189"/>
                <a:gd name="T43" fmla="*/ 64 h 115"/>
                <a:gd name="T44" fmla="*/ 86 w 189"/>
                <a:gd name="T45" fmla="*/ 57 h 115"/>
                <a:gd name="T46" fmla="*/ 106 w 189"/>
                <a:gd name="T47" fmla="*/ 47 h 115"/>
                <a:gd name="T48" fmla="*/ 123 w 189"/>
                <a:gd name="T49" fmla="*/ 38 h 115"/>
                <a:gd name="T50" fmla="*/ 140 w 189"/>
                <a:gd name="T51" fmla="*/ 24 h 115"/>
                <a:gd name="T52" fmla="*/ 150 w 189"/>
                <a:gd name="T53" fmla="*/ 19 h 115"/>
                <a:gd name="T54" fmla="*/ 160 w 189"/>
                <a:gd name="T55" fmla="*/ 8 h 115"/>
                <a:gd name="T56" fmla="*/ 177 w 189"/>
                <a:gd name="T57" fmla="*/ 0 h 115"/>
                <a:gd name="T58" fmla="*/ 175 w 189"/>
                <a:gd name="T59" fmla="*/ 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9" h="115">
                  <a:moveTo>
                    <a:pt x="175" y="8"/>
                  </a:moveTo>
                  <a:lnTo>
                    <a:pt x="173" y="16"/>
                  </a:lnTo>
                  <a:lnTo>
                    <a:pt x="189" y="8"/>
                  </a:lnTo>
                  <a:lnTo>
                    <a:pt x="188" y="16"/>
                  </a:lnTo>
                  <a:lnTo>
                    <a:pt x="182" y="24"/>
                  </a:lnTo>
                  <a:lnTo>
                    <a:pt x="169" y="33"/>
                  </a:lnTo>
                  <a:lnTo>
                    <a:pt x="148" y="47"/>
                  </a:lnTo>
                  <a:lnTo>
                    <a:pt x="135" y="54"/>
                  </a:lnTo>
                  <a:lnTo>
                    <a:pt x="132" y="63"/>
                  </a:lnTo>
                  <a:lnTo>
                    <a:pt x="120" y="63"/>
                  </a:lnTo>
                  <a:lnTo>
                    <a:pt x="102" y="70"/>
                  </a:lnTo>
                  <a:lnTo>
                    <a:pt x="88" y="82"/>
                  </a:lnTo>
                  <a:lnTo>
                    <a:pt x="63" y="102"/>
                  </a:lnTo>
                  <a:lnTo>
                    <a:pt x="45" y="110"/>
                  </a:lnTo>
                  <a:lnTo>
                    <a:pt x="33" y="115"/>
                  </a:lnTo>
                  <a:lnTo>
                    <a:pt x="20" y="115"/>
                  </a:lnTo>
                  <a:lnTo>
                    <a:pt x="15" y="109"/>
                  </a:lnTo>
                  <a:lnTo>
                    <a:pt x="0" y="107"/>
                  </a:lnTo>
                  <a:lnTo>
                    <a:pt x="3" y="100"/>
                  </a:lnTo>
                  <a:lnTo>
                    <a:pt x="22" y="87"/>
                  </a:lnTo>
                  <a:lnTo>
                    <a:pt x="56" y="68"/>
                  </a:lnTo>
                  <a:lnTo>
                    <a:pt x="69" y="64"/>
                  </a:lnTo>
                  <a:lnTo>
                    <a:pt x="86" y="57"/>
                  </a:lnTo>
                  <a:lnTo>
                    <a:pt x="106" y="47"/>
                  </a:lnTo>
                  <a:lnTo>
                    <a:pt x="123" y="38"/>
                  </a:lnTo>
                  <a:lnTo>
                    <a:pt x="140" y="24"/>
                  </a:lnTo>
                  <a:lnTo>
                    <a:pt x="150" y="19"/>
                  </a:lnTo>
                  <a:lnTo>
                    <a:pt x="160" y="8"/>
                  </a:lnTo>
                  <a:lnTo>
                    <a:pt x="177" y="0"/>
                  </a:lnTo>
                  <a:lnTo>
                    <a:pt x="175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28" name="Freeform 230">
              <a:extLst>
                <a:ext uri="{FF2B5EF4-FFF2-40B4-BE49-F238E27FC236}">
                  <a16:creationId xmlns:a16="http://schemas.microsoft.com/office/drawing/2014/main" id="{B1BB9DB3-62D8-47C6-8F29-8E91299E0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3526" y="5627254"/>
              <a:ext cx="198299" cy="251544"/>
            </a:xfrm>
            <a:custGeom>
              <a:avLst/>
              <a:gdLst>
                <a:gd name="T0" fmla="*/ 66 w 108"/>
                <a:gd name="T1" fmla="*/ 33 h 137"/>
                <a:gd name="T2" fmla="*/ 65 w 108"/>
                <a:gd name="T3" fmla="*/ 53 h 137"/>
                <a:gd name="T4" fmla="*/ 74 w 108"/>
                <a:gd name="T5" fmla="*/ 39 h 137"/>
                <a:gd name="T6" fmla="*/ 77 w 108"/>
                <a:gd name="T7" fmla="*/ 45 h 137"/>
                <a:gd name="T8" fmla="*/ 70 w 108"/>
                <a:gd name="T9" fmla="*/ 59 h 137"/>
                <a:gd name="T10" fmla="*/ 79 w 108"/>
                <a:gd name="T11" fmla="*/ 65 h 137"/>
                <a:gd name="T12" fmla="*/ 88 w 108"/>
                <a:gd name="T13" fmla="*/ 67 h 137"/>
                <a:gd name="T14" fmla="*/ 102 w 108"/>
                <a:gd name="T15" fmla="*/ 59 h 137"/>
                <a:gd name="T16" fmla="*/ 108 w 108"/>
                <a:gd name="T17" fmla="*/ 62 h 137"/>
                <a:gd name="T18" fmla="*/ 94 w 108"/>
                <a:gd name="T19" fmla="*/ 79 h 137"/>
                <a:gd name="T20" fmla="*/ 81 w 108"/>
                <a:gd name="T21" fmla="*/ 90 h 137"/>
                <a:gd name="T22" fmla="*/ 69 w 108"/>
                <a:gd name="T23" fmla="*/ 89 h 137"/>
                <a:gd name="T24" fmla="*/ 61 w 108"/>
                <a:gd name="T25" fmla="*/ 95 h 137"/>
                <a:gd name="T26" fmla="*/ 57 w 108"/>
                <a:gd name="T27" fmla="*/ 103 h 137"/>
                <a:gd name="T28" fmla="*/ 52 w 108"/>
                <a:gd name="T29" fmla="*/ 107 h 137"/>
                <a:gd name="T30" fmla="*/ 38 w 108"/>
                <a:gd name="T31" fmla="*/ 117 h 137"/>
                <a:gd name="T32" fmla="*/ 21 w 108"/>
                <a:gd name="T33" fmla="*/ 130 h 137"/>
                <a:gd name="T34" fmla="*/ 3 w 108"/>
                <a:gd name="T35" fmla="*/ 137 h 137"/>
                <a:gd name="T36" fmla="*/ 5 w 108"/>
                <a:gd name="T37" fmla="*/ 132 h 137"/>
                <a:gd name="T38" fmla="*/ 0 w 108"/>
                <a:gd name="T39" fmla="*/ 130 h 137"/>
                <a:gd name="T40" fmla="*/ 20 w 108"/>
                <a:gd name="T41" fmla="*/ 114 h 137"/>
                <a:gd name="T42" fmla="*/ 23 w 108"/>
                <a:gd name="T43" fmla="*/ 104 h 137"/>
                <a:gd name="T44" fmla="*/ 12 w 108"/>
                <a:gd name="T45" fmla="*/ 97 h 137"/>
                <a:gd name="T46" fmla="*/ 17 w 108"/>
                <a:gd name="T47" fmla="*/ 89 h 137"/>
                <a:gd name="T48" fmla="*/ 33 w 108"/>
                <a:gd name="T49" fmla="*/ 83 h 137"/>
                <a:gd name="T50" fmla="*/ 45 w 108"/>
                <a:gd name="T51" fmla="*/ 68 h 137"/>
                <a:gd name="T52" fmla="*/ 53 w 108"/>
                <a:gd name="T53" fmla="*/ 56 h 137"/>
                <a:gd name="T54" fmla="*/ 54 w 108"/>
                <a:gd name="T55" fmla="*/ 43 h 137"/>
                <a:gd name="T56" fmla="*/ 57 w 108"/>
                <a:gd name="T57" fmla="*/ 40 h 137"/>
                <a:gd name="T58" fmla="*/ 54 w 108"/>
                <a:gd name="T59" fmla="*/ 32 h 137"/>
                <a:gd name="T60" fmla="*/ 52 w 108"/>
                <a:gd name="T61" fmla="*/ 15 h 137"/>
                <a:gd name="T62" fmla="*/ 54 w 108"/>
                <a:gd name="T63" fmla="*/ 2 h 137"/>
                <a:gd name="T64" fmla="*/ 59 w 108"/>
                <a:gd name="T65" fmla="*/ 0 h 137"/>
                <a:gd name="T66" fmla="*/ 62 w 108"/>
                <a:gd name="T67" fmla="*/ 11 h 137"/>
                <a:gd name="T68" fmla="*/ 72 w 108"/>
                <a:gd name="T69" fmla="*/ 16 h 137"/>
                <a:gd name="T70" fmla="*/ 66 w 108"/>
                <a:gd name="T71" fmla="*/ 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8" h="137">
                  <a:moveTo>
                    <a:pt x="66" y="33"/>
                  </a:moveTo>
                  <a:lnTo>
                    <a:pt x="65" y="53"/>
                  </a:lnTo>
                  <a:lnTo>
                    <a:pt x="74" y="39"/>
                  </a:lnTo>
                  <a:lnTo>
                    <a:pt x="77" y="45"/>
                  </a:lnTo>
                  <a:lnTo>
                    <a:pt x="70" y="59"/>
                  </a:lnTo>
                  <a:lnTo>
                    <a:pt x="79" y="65"/>
                  </a:lnTo>
                  <a:lnTo>
                    <a:pt x="88" y="67"/>
                  </a:lnTo>
                  <a:lnTo>
                    <a:pt x="102" y="59"/>
                  </a:lnTo>
                  <a:lnTo>
                    <a:pt x="108" y="62"/>
                  </a:lnTo>
                  <a:lnTo>
                    <a:pt x="94" y="79"/>
                  </a:lnTo>
                  <a:lnTo>
                    <a:pt x="81" y="90"/>
                  </a:lnTo>
                  <a:lnTo>
                    <a:pt x="69" y="89"/>
                  </a:lnTo>
                  <a:lnTo>
                    <a:pt x="61" y="95"/>
                  </a:lnTo>
                  <a:lnTo>
                    <a:pt x="57" y="103"/>
                  </a:lnTo>
                  <a:lnTo>
                    <a:pt x="52" y="107"/>
                  </a:lnTo>
                  <a:lnTo>
                    <a:pt x="38" y="117"/>
                  </a:lnTo>
                  <a:lnTo>
                    <a:pt x="21" y="130"/>
                  </a:lnTo>
                  <a:lnTo>
                    <a:pt x="3" y="137"/>
                  </a:lnTo>
                  <a:lnTo>
                    <a:pt x="5" y="132"/>
                  </a:lnTo>
                  <a:lnTo>
                    <a:pt x="0" y="130"/>
                  </a:lnTo>
                  <a:lnTo>
                    <a:pt x="20" y="114"/>
                  </a:lnTo>
                  <a:lnTo>
                    <a:pt x="23" y="104"/>
                  </a:lnTo>
                  <a:lnTo>
                    <a:pt x="12" y="97"/>
                  </a:lnTo>
                  <a:lnTo>
                    <a:pt x="17" y="89"/>
                  </a:lnTo>
                  <a:lnTo>
                    <a:pt x="33" y="83"/>
                  </a:lnTo>
                  <a:lnTo>
                    <a:pt x="45" y="68"/>
                  </a:lnTo>
                  <a:lnTo>
                    <a:pt x="53" y="56"/>
                  </a:lnTo>
                  <a:lnTo>
                    <a:pt x="54" y="43"/>
                  </a:lnTo>
                  <a:lnTo>
                    <a:pt x="57" y="40"/>
                  </a:lnTo>
                  <a:lnTo>
                    <a:pt x="54" y="32"/>
                  </a:lnTo>
                  <a:lnTo>
                    <a:pt x="52" y="15"/>
                  </a:lnTo>
                  <a:lnTo>
                    <a:pt x="54" y="2"/>
                  </a:lnTo>
                  <a:lnTo>
                    <a:pt x="59" y="0"/>
                  </a:lnTo>
                  <a:lnTo>
                    <a:pt x="62" y="11"/>
                  </a:lnTo>
                  <a:lnTo>
                    <a:pt x="72" y="16"/>
                  </a:lnTo>
                  <a:lnTo>
                    <a:pt x="66" y="3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29" name="Freeform 231">
              <a:extLst>
                <a:ext uri="{FF2B5EF4-FFF2-40B4-BE49-F238E27FC236}">
                  <a16:creationId xmlns:a16="http://schemas.microsoft.com/office/drawing/2014/main" id="{D783C011-42BB-4B66-B9B6-12B86A170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8152" y="6247855"/>
              <a:ext cx="231348" cy="102822"/>
            </a:xfrm>
            <a:custGeom>
              <a:avLst/>
              <a:gdLst>
                <a:gd name="T0" fmla="*/ 84 w 126"/>
                <a:gd name="T1" fmla="*/ 3 h 56"/>
                <a:gd name="T2" fmla="*/ 102 w 126"/>
                <a:gd name="T3" fmla="*/ 43 h 56"/>
                <a:gd name="T4" fmla="*/ 117 w 126"/>
                <a:gd name="T5" fmla="*/ 43 h 56"/>
                <a:gd name="T6" fmla="*/ 126 w 126"/>
                <a:gd name="T7" fmla="*/ 44 h 56"/>
                <a:gd name="T8" fmla="*/ 124 w 126"/>
                <a:gd name="T9" fmla="*/ 50 h 56"/>
                <a:gd name="T10" fmla="*/ 115 w 126"/>
                <a:gd name="T11" fmla="*/ 56 h 56"/>
                <a:gd name="T12" fmla="*/ 108 w 126"/>
                <a:gd name="T13" fmla="*/ 56 h 56"/>
                <a:gd name="T14" fmla="*/ 99 w 126"/>
                <a:gd name="T15" fmla="*/ 54 h 56"/>
                <a:gd name="T16" fmla="*/ 86 w 126"/>
                <a:gd name="T17" fmla="*/ 49 h 56"/>
                <a:gd name="T18" fmla="*/ 70 w 126"/>
                <a:gd name="T19" fmla="*/ 46 h 56"/>
                <a:gd name="T20" fmla="*/ 48 w 126"/>
                <a:gd name="T21" fmla="*/ 36 h 56"/>
                <a:gd name="T22" fmla="*/ 29 w 126"/>
                <a:gd name="T23" fmla="*/ 27 h 56"/>
                <a:gd name="T24" fmla="*/ 0 w 126"/>
                <a:gd name="T25" fmla="*/ 6 h 56"/>
                <a:gd name="T26" fmla="*/ 14 w 126"/>
                <a:gd name="T27" fmla="*/ 10 h 56"/>
                <a:gd name="T28" fmla="*/ 39 w 126"/>
                <a:gd name="T29" fmla="*/ 22 h 56"/>
                <a:gd name="T30" fmla="*/ 60 w 126"/>
                <a:gd name="T31" fmla="*/ 29 h 56"/>
                <a:gd name="T32" fmla="*/ 64 w 126"/>
                <a:gd name="T33" fmla="*/ 21 h 56"/>
                <a:gd name="T34" fmla="*/ 63 w 126"/>
                <a:gd name="T35" fmla="*/ 8 h 56"/>
                <a:gd name="T36" fmla="*/ 74 w 126"/>
                <a:gd name="T37" fmla="*/ 0 h 56"/>
                <a:gd name="T38" fmla="*/ 84 w 126"/>
                <a:gd name="T39" fmla="*/ 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6" h="56">
                  <a:moveTo>
                    <a:pt x="84" y="3"/>
                  </a:moveTo>
                  <a:lnTo>
                    <a:pt x="102" y="43"/>
                  </a:lnTo>
                  <a:lnTo>
                    <a:pt x="117" y="43"/>
                  </a:lnTo>
                  <a:lnTo>
                    <a:pt x="126" y="44"/>
                  </a:lnTo>
                  <a:lnTo>
                    <a:pt x="124" y="50"/>
                  </a:lnTo>
                  <a:lnTo>
                    <a:pt x="115" y="56"/>
                  </a:lnTo>
                  <a:lnTo>
                    <a:pt x="108" y="56"/>
                  </a:lnTo>
                  <a:lnTo>
                    <a:pt x="99" y="54"/>
                  </a:lnTo>
                  <a:lnTo>
                    <a:pt x="86" y="49"/>
                  </a:lnTo>
                  <a:lnTo>
                    <a:pt x="70" y="46"/>
                  </a:lnTo>
                  <a:lnTo>
                    <a:pt x="48" y="36"/>
                  </a:lnTo>
                  <a:lnTo>
                    <a:pt x="29" y="27"/>
                  </a:lnTo>
                  <a:lnTo>
                    <a:pt x="0" y="6"/>
                  </a:lnTo>
                  <a:lnTo>
                    <a:pt x="14" y="10"/>
                  </a:lnTo>
                  <a:lnTo>
                    <a:pt x="39" y="22"/>
                  </a:lnTo>
                  <a:lnTo>
                    <a:pt x="60" y="29"/>
                  </a:lnTo>
                  <a:lnTo>
                    <a:pt x="64" y="21"/>
                  </a:lnTo>
                  <a:lnTo>
                    <a:pt x="63" y="8"/>
                  </a:lnTo>
                  <a:lnTo>
                    <a:pt x="74" y="0"/>
                  </a:lnTo>
                  <a:lnTo>
                    <a:pt x="84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 cap="rnd">
              <a:solidFill>
                <a:schemeClr val="bg1">
                  <a:lumMod val="85000"/>
                  <a:alpha val="2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30" name="Freeform 232">
              <a:extLst>
                <a:ext uri="{FF2B5EF4-FFF2-40B4-BE49-F238E27FC236}">
                  <a16:creationId xmlns:a16="http://schemas.microsoft.com/office/drawing/2014/main" id="{16353644-06AF-4BC4-A61A-DFA439E38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6377" y="5039701"/>
              <a:ext cx="334170" cy="1252220"/>
            </a:xfrm>
            <a:custGeom>
              <a:avLst/>
              <a:gdLst>
                <a:gd name="T0" fmla="*/ 65 w 182"/>
                <a:gd name="T1" fmla="*/ 102 h 682"/>
                <a:gd name="T2" fmla="*/ 45 w 182"/>
                <a:gd name="T3" fmla="*/ 131 h 682"/>
                <a:gd name="T4" fmla="*/ 48 w 182"/>
                <a:gd name="T5" fmla="*/ 169 h 682"/>
                <a:gd name="T6" fmla="*/ 44 w 182"/>
                <a:gd name="T7" fmla="*/ 188 h 682"/>
                <a:gd name="T8" fmla="*/ 34 w 182"/>
                <a:gd name="T9" fmla="*/ 224 h 682"/>
                <a:gd name="T10" fmla="*/ 32 w 182"/>
                <a:gd name="T11" fmla="*/ 262 h 682"/>
                <a:gd name="T12" fmla="*/ 51 w 182"/>
                <a:gd name="T13" fmla="*/ 298 h 682"/>
                <a:gd name="T14" fmla="*/ 51 w 182"/>
                <a:gd name="T15" fmla="*/ 334 h 682"/>
                <a:gd name="T16" fmla="*/ 46 w 182"/>
                <a:gd name="T17" fmla="*/ 362 h 682"/>
                <a:gd name="T18" fmla="*/ 61 w 182"/>
                <a:gd name="T19" fmla="*/ 398 h 682"/>
                <a:gd name="T20" fmla="*/ 54 w 182"/>
                <a:gd name="T21" fmla="*/ 422 h 682"/>
                <a:gd name="T22" fmla="*/ 66 w 182"/>
                <a:gd name="T23" fmla="*/ 464 h 682"/>
                <a:gd name="T24" fmla="*/ 72 w 182"/>
                <a:gd name="T25" fmla="*/ 490 h 682"/>
                <a:gd name="T26" fmla="*/ 79 w 182"/>
                <a:gd name="T27" fmla="*/ 505 h 682"/>
                <a:gd name="T28" fmla="*/ 91 w 182"/>
                <a:gd name="T29" fmla="*/ 516 h 682"/>
                <a:gd name="T30" fmla="*/ 91 w 182"/>
                <a:gd name="T31" fmla="*/ 530 h 682"/>
                <a:gd name="T32" fmla="*/ 93 w 182"/>
                <a:gd name="T33" fmla="*/ 571 h 682"/>
                <a:gd name="T34" fmla="*/ 97 w 182"/>
                <a:gd name="T35" fmla="*/ 591 h 682"/>
                <a:gd name="T36" fmla="*/ 99 w 182"/>
                <a:gd name="T37" fmla="*/ 619 h 682"/>
                <a:gd name="T38" fmla="*/ 116 w 182"/>
                <a:gd name="T39" fmla="*/ 625 h 682"/>
                <a:gd name="T40" fmla="*/ 131 w 182"/>
                <a:gd name="T41" fmla="*/ 649 h 682"/>
                <a:gd name="T42" fmla="*/ 182 w 182"/>
                <a:gd name="T43" fmla="*/ 654 h 682"/>
                <a:gd name="T44" fmla="*/ 164 w 182"/>
                <a:gd name="T45" fmla="*/ 659 h 682"/>
                <a:gd name="T46" fmla="*/ 159 w 182"/>
                <a:gd name="T47" fmla="*/ 682 h 682"/>
                <a:gd name="T48" fmla="*/ 135 w 182"/>
                <a:gd name="T49" fmla="*/ 677 h 682"/>
                <a:gd name="T50" fmla="*/ 90 w 182"/>
                <a:gd name="T51" fmla="*/ 654 h 682"/>
                <a:gd name="T52" fmla="*/ 79 w 182"/>
                <a:gd name="T53" fmla="*/ 631 h 682"/>
                <a:gd name="T54" fmla="*/ 53 w 182"/>
                <a:gd name="T55" fmla="*/ 588 h 682"/>
                <a:gd name="T56" fmla="*/ 62 w 182"/>
                <a:gd name="T57" fmla="*/ 556 h 682"/>
                <a:gd name="T58" fmla="*/ 45 w 182"/>
                <a:gd name="T59" fmla="*/ 534 h 682"/>
                <a:gd name="T60" fmla="*/ 59 w 182"/>
                <a:gd name="T61" fmla="*/ 509 h 682"/>
                <a:gd name="T62" fmla="*/ 42 w 182"/>
                <a:gd name="T63" fmla="*/ 465 h 682"/>
                <a:gd name="T64" fmla="*/ 34 w 182"/>
                <a:gd name="T65" fmla="*/ 486 h 682"/>
                <a:gd name="T66" fmla="*/ 24 w 182"/>
                <a:gd name="T67" fmla="*/ 425 h 682"/>
                <a:gd name="T68" fmla="*/ 17 w 182"/>
                <a:gd name="T69" fmla="*/ 393 h 682"/>
                <a:gd name="T70" fmla="*/ 16 w 182"/>
                <a:gd name="T71" fmla="*/ 371 h 682"/>
                <a:gd name="T72" fmla="*/ 22 w 182"/>
                <a:gd name="T73" fmla="*/ 310 h 682"/>
                <a:gd name="T74" fmla="*/ 13 w 182"/>
                <a:gd name="T75" fmla="*/ 253 h 682"/>
                <a:gd name="T76" fmla="*/ 8 w 182"/>
                <a:gd name="T77" fmla="*/ 214 h 682"/>
                <a:gd name="T78" fmla="*/ 11 w 182"/>
                <a:gd name="T79" fmla="*/ 154 h 682"/>
                <a:gd name="T80" fmla="*/ 11 w 182"/>
                <a:gd name="T81" fmla="*/ 72 h 682"/>
                <a:gd name="T82" fmla="*/ 0 w 182"/>
                <a:gd name="T83" fmla="*/ 14 h 682"/>
                <a:gd name="T84" fmla="*/ 12 w 182"/>
                <a:gd name="T85" fmla="*/ 0 h 682"/>
                <a:gd name="T86" fmla="*/ 25 w 182"/>
                <a:gd name="T87" fmla="*/ 26 h 682"/>
                <a:gd name="T88" fmla="*/ 31 w 182"/>
                <a:gd name="T89" fmla="*/ 52 h 682"/>
                <a:gd name="T90" fmla="*/ 51 w 182"/>
                <a:gd name="T91" fmla="*/ 10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682">
                  <a:moveTo>
                    <a:pt x="63" y="97"/>
                  </a:moveTo>
                  <a:lnTo>
                    <a:pt x="65" y="102"/>
                  </a:lnTo>
                  <a:lnTo>
                    <a:pt x="62" y="122"/>
                  </a:lnTo>
                  <a:lnTo>
                    <a:pt x="45" y="131"/>
                  </a:lnTo>
                  <a:lnTo>
                    <a:pt x="50" y="163"/>
                  </a:lnTo>
                  <a:lnTo>
                    <a:pt x="48" y="169"/>
                  </a:lnTo>
                  <a:lnTo>
                    <a:pt x="53" y="177"/>
                  </a:lnTo>
                  <a:lnTo>
                    <a:pt x="44" y="188"/>
                  </a:lnTo>
                  <a:lnTo>
                    <a:pt x="36" y="206"/>
                  </a:lnTo>
                  <a:lnTo>
                    <a:pt x="34" y="224"/>
                  </a:lnTo>
                  <a:lnTo>
                    <a:pt x="39" y="242"/>
                  </a:lnTo>
                  <a:lnTo>
                    <a:pt x="32" y="262"/>
                  </a:lnTo>
                  <a:lnTo>
                    <a:pt x="47" y="294"/>
                  </a:lnTo>
                  <a:lnTo>
                    <a:pt x="51" y="298"/>
                  </a:lnTo>
                  <a:lnTo>
                    <a:pt x="56" y="316"/>
                  </a:lnTo>
                  <a:lnTo>
                    <a:pt x="51" y="334"/>
                  </a:lnTo>
                  <a:lnTo>
                    <a:pt x="55" y="350"/>
                  </a:lnTo>
                  <a:lnTo>
                    <a:pt x="46" y="362"/>
                  </a:lnTo>
                  <a:lnTo>
                    <a:pt x="51" y="379"/>
                  </a:lnTo>
                  <a:lnTo>
                    <a:pt x="61" y="398"/>
                  </a:lnTo>
                  <a:lnTo>
                    <a:pt x="53" y="405"/>
                  </a:lnTo>
                  <a:lnTo>
                    <a:pt x="54" y="422"/>
                  </a:lnTo>
                  <a:lnTo>
                    <a:pt x="56" y="441"/>
                  </a:lnTo>
                  <a:lnTo>
                    <a:pt x="66" y="464"/>
                  </a:lnTo>
                  <a:lnTo>
                    <a:pt x="61" y="468"/>
                  </a:lnTo>
                  <a:lnTo>
                    <a:pt x="72" y="490"/>
                  </a:lnTo>
                  <a:lnTo>
                    <a:pt x="81" y="497"/>
                  </a:lnTo>
                  <a:lnTo>
                    <a:pt x="79" y="505"/>
                  </a:lnTo>
                  <a:lnTo>
                    <a:pt x="87" y="508"/>
                  </a:lnTo>
                  <a:lnTo>
                    <a:pt x="91" y="516"/>
                  </a:lnTo>
                  <a:lnTo>
                    <a:pt x="86" y="519"/>
                  </a:lnTo>
                  <a:lnTo>
                    <a:pt x="91" y="530"/>
                  </a:lnTo>
                  <a:lnTo>
                    <a:pt x="94" y="554"/>
                  </a:lnTo>
                  <a:lnTo>
                    <a:pt x="93" y="571"/>
                  </a:lnTo>
                  <a:lnTo>
                    <a:pt x="98" y="580"/>
                  </a:lnTo>
                  <a:lnTo>
                    <a:pt x="97" y="591"/>
                  </a:lnTo>
                  <a:lnTo>
                    <a:pt x="90" y="600"/>
                  </a:lnTo>
                  <a:lnTo>
                    <a:pt x="99" y="619"/>
                  </a:lnTo>
                  <a:lnTo>
                    <a:pt x="106" y="626"/>
                  </a:lnTo>
                  <a:lnTo>
                    <a:pt x="116" y="625"/>
                  </a:lnTo>
                  <a:lnTo>
                    <a:pt x="121" y="639"/>
                  </a:lnTo>
                  <a:lnTo>
                    <a:pt x="131" y="649"/>
                  </a:lnTo>
                  <a:lnTo>
                    <a:pt x="168" y="651"/>
                  </a:lnTo>
                  <a:lnTo>
                    <a:pt x="182" y="654"/>
                  </a:lnTo>
                  <a:lnTo>
                    <a:pt x="169" y="654"/>
                  </a:lnTo>
                  <a:lnTo>
                    <a:pt x="164" y="659"/>
                  </a:lnTo>
                  <a:lnTo>
                    <a:pt x="154" y="665"/>
                  </a:lnTo>
                  <a:lnTo>
                    <a:pt x="159" y="682"/>
                  </a:lnTo>
                  <a:lnTo>
                    <a:pt x="153" y="682"/>
                  </a:lnTo>
                  <a:lnTo>
                    <a:pt x="135" y="677"/>
                  </a:lnTo>
                  <a:lnTo>
                    <a:pt x="113" y="664"/>
                  </a:lnTo>
                  <a:lnTo>
                    <a:pt x="90" y="654"/>
                  </a:lnTo>
                  <a:lnTo>
                    <a:pt x="81" y="642"/>
                  </a:lnTo>
                  <a:lnTo>
                    <a:pt x="79" y="631"/>
                  </a:lnTo>
                  <a:lnTo>
                    <a:pt x="68" y="619"/>
                  </a:lnTo>
                  <a:lnTo>
                    <a:pt x="53" y="588"/>
                  </a:lnTo>
                  <a:lnTo>
                    <a:pt x="52" y="570"/>
                  </a:lnTo>
                  <a:lnTo>
                    <a:pt x="62" y="556"/>
                  </a:lnTo>
                  <a:lnTo>
                    <a:pt x="37" y="550"/>
                  </a:lnTo>
                  <a:lnTo>
                    <a:pt x="45" y="534"/>
                  </a:lnTo>
                  <a:lnTo>
                    <a:pt x="39" y="502"/>
                  </a:lnTo>
                  <a:lnTo>
                    <a:pt x="59" y="509"/>
                  </a:lnTo>
                  <a:lnTo>
                    <a:pt x="53" y="471"/>
                  </a:lnTo>
                  <a:lnTo>
                    <a:pt x="42" y="465"/>
                  </a:lnTo>
                  <a:lnTo>
                    <a:pt x="45" y="489"/>
                  </a:lnTo>
                  <a:lnTo>
                    <a:pt x="34" y="486"/>
                  </a:lnTo>
                  <a:lnTo>
                    <a:pt x="30" y="459"/>
                  </a:lnTo>
                  <a:lnTo>
                    <a:pt x="24" y="425"/>
                  </a:lnTo>
                  <a:lnTo>
                    <a:pt x="27" y="411"/>
                  </a:lnTo>
                  <a:lnTo>
                    <a:pt x="17" y="393"/>
                  </a:lnTo>
                  <a:lnTo>
                    <a:pt x="10" y="372"/>
                  </a:lnTo>
                  <a:lnTo>
                    <a:pt x="16" y="371"/>
                  </a:lnTo>
                  <a:lnTo>
                    <a:pt x="19" y="340"/>
                  </a:lnTo>
                  <a:lnTo>
                    <a:pt x="22" y="310"/>
                  </a:lnTo>
                  <a:lnTo>
                    <a:pt x="22" y="282"/>
                  </a:lnTo>
                  <a:lnTo>
                    <a:pt x="13" y="253"/>
                  </a:lnTo>
                  <a:lnTo>
                    <a:pt x="14" y="237"/>
                  </a:lnTo>
                  <a:lnTo>
                    <a:pt x="8" y="214"/>
                  </a:lnTo>
                  <a:lnTo>
                    <a:pt x="14" y="191"/>
                  </a:lnTo>
                  <a:lnTo>
                    <a:pt x="11" y="154"/>
                  </a:lnTo>
                  <a:lnTo>
                    <a:pt x="11" y="114"/>
                  </a:lnTo>
                  <a:lnTo>
                    <a:pt x="11" y="72"/>
                  </a:lnTo>
                  <a:lnTo>
                    <a:pt x="7" y="41"/>
                  </a:lnTo>
                  <a:lnTo>
                    <a:pt x="0" y="14"/>
                  </a:lnTo>
                  <a:lnTo>
                    <a:pt x="8" y="9"/>
                  </a:lnTo>
                  <a:lnTo>
                    <a:pt x="12" y="0"/>
                  </a:lnTo>
                  <a:lnTo>
                    <a:pt x="22" y="12"/>
                  </a:lnTo>
                  <a:lnTo>
                    <a:pt x="25" y="26"/>
                  </a:lnTo>
                  <a:lnTo>
                    <a:pt x="34" y="34"/>
                  </a:lnTo>
                  <a:lnTo>
                    <a:pt x="31" y="52"/>
                  </a:lnTo>
                  <a:lnTo>
                    <a:pt x="42" y="74"/>
                  </a:lnTo>
                  <a:lnTo>
                    <a:pt x="51" y="100"/>
                  </a:lnTo>
                  <a:lnTo>
                    <a:pt x="63" y="9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31" name="Freeform 233">
              <a:extLst>
                <a:ext uri="{FF2B5EF4-FFF2-40B4-BE49-F238E27FC236}">
                  <a16:creationId xmlns:a16="http://schemas.microsoft.com/office/drawing/2014/main" id="{0FF2F424-B129-478D-9537-6AEDE36C28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1730" y="2568311"/>
              <a:ext cx="97313" cy="89968"/>
            </a:xfrm>
            <a:custGeom>
              <a:avLst/>
              <a:gdLst>
                <a:gd name="T0" fmla="*/ 42 w 53"/>
                <a:gd name="T1" fmla="*/ 49 h 49"/>
                <a:gd name="T2" fmla="*/ 33 w 53"/>
                <a:gd name="T3" fmla="*/ 44 h 49"/>
                <a:gd name="T4" fmla="*/ 24 w 53"/>
                <a:gd name="T5" fmla="*/ 37 h 49"/>
                <a:gd name="T6" fmla="*/ 10 w 53"/>
                <a:gd name="T7" fmla="*/ 41 h 49"/>
                <a:gd name="T8" fmla="*/ 0 w 53"/>
                <a:gd name="T9" fmla="*/ 39 h 49"/>
                <a:gd name="T10" fmla="*/ 8 w 53"/>
                <a:gd name="T11" fmla="*/ 34 h 49"/>
                <a:gd name="T12" fmla="*/ 19 w 53"/>
                <a:gd name="T13" fmla="*/ 7 h 49"/>
                <a:gd name="T14" fmla="*/ 39 w 53"/>
                <a:gd name="T15" fmla="*/ 0 h 49"/>
                <a:gd name="T16" fmla="*/ 50 w 53"/>
                <a:gd name="T17" fmla="*/ 0 h 49"/>
                <a:gd name="T18" fmla="*/ 53 w 53"/>
                <a:gd name="T19" fmla="*/ 6 h 49"/>
                <a:gd name="T20" fmla="*/ 50 w 53"/>
                <a:gd name="T21" fmla="*/ 23 h 49"/>
                <a:gd name="T22" fmla="*/ 47 w 53"/>
                <a:gd name="T23" fmla="*/ 29 h 49"/>
                <a:gd name="T24" fmla="*/ 39 w 53"/>
                <a:gd name="T25" fmla="*/ 29 h 49"/>
                <a:gd name="T26" fmla="*/ 42 w 53"/>
                <a:gd name="T27" fmla="*/ 49 h 49"/>
                <a:gd name="T28" fmla="*/ 42 w 53"/>
                <a:gd name="T2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9">
                  <a:moveTo>
                    <a:pt x="42" y="49"/>
                  </a:moveTo>
                  <a:lnTo>
                    <a:pt x="33" y="44"/>
                  </a:lnTo>
                  <a:lnTo>
                    <a:pt x="24" y="37"/>
                  </a:lnTo>
                  <a:lnTo>
                    <a:pt x="10" y="41"/>
                  </a:lnTo>
                  <a:lnTo>
                    <a:pt x="0" y="39"/>
                  </a:lnTo>
                  <a:lnTo>
                    <a:pt x="8" y="34"/>
                  </a:lnTo>
                  <a:lnTo>
                    <a:pt x="19" y="7"/>
                  </a:lnTo>
                  <a:lnTo>
                    <a:pt x="39" y="0"/>
                  </a:lnTo>
                  <a:lnTo>
                    <a:pt x="50" y="0"/>
                  </a:lnTo>
                  <a:lnTo>
                    <a:pt x="53" y="6"/>
                  </a:lnTo>
                  <a:lnTo>
                    <a:pt x="50" y="23"/>
                  </a:lnTo>
                  <a:lnTo>
                    <a:pt x="47" y="29"/>
                  </a:lnTo>
                  <a:lnTo>
                    <a:pt x="39" y="29"/>
                  </a:lnTo>
                  <a:lnTo>
                    <a:pt x="42" y="49"/>
                  </a:lnTo>
                  <a:lnTo>
                    <a:pt x="42" y="4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32" name="Freeform 234">
              <a:extLst>
                <a:ext uri="{FF2B5EF4-FFF2-40B4-BE49-F238E27FC236}">
                  <a16:creationId xmlns:a16="http://schemas.microsoft.com/office/drawing/2014/main" id="{E80C71C3-D2C0-4AAC-812C-36F90E4DE5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1855" y="2948384"/>
              <a:ext cx="91805" cy="189118"/>
            </a:xfrm>
            <a:custGeom>
              <a:avLst/>
              <a:gdLst>
                <a:gd name="T0" fmla="*/ 32 w 50"/>
                <a:gd name="T1" fmla="*/ 99 h 103"/>
                <a:gd name="T2" fmla="*/ 25 w 50"/>
                <a:gd name="T3" fmla="*/ 103 h 103"/>
                <a:gd name="T4" fmla="*/ 17 w 50"/>
                <a:gd name="T5" fmla="*/ 101 h 103"/>
                <a:gd name="T6" fmla="*/ 9 w 50"/>
                <a:gd name="T7" fmla="*/ 102 h 103"/>
                <a:gd name="T8" fmla="*/ 11 w 50"/>
                <a:gd name="T9" fmla="*/ 88 h 103"/>
                <a:gd name="T10" fmla="*/ 10 w 50"/>
                <a:gd name="T11" fmla="*/ 76 h 103"/>
                <a:gd name="T12" fmla="*/ 4 w 50"/>
                <a:gd name="T13" fmla="*/ 74 h 103"/>
                <a:gd name="T14" fmla="*/ 0 w 50"/>
                <a:gd name="T15" fmla="*/ 68 h 103"/>
                <a:gd name="T16" fmla="*/ 1 w 50"/>
                <a:gd name="T17" fmla="*/ 55 h 103"/>
                <a:gd name="T18" fmla="*/ 8 w 50"/>
                <a:gd name="T19" fmla="*/ 48 h 103"/>
                <a:gd name="T20" fmla="*/ 10 w 50"/>
                <a:gd name="T21" fmla="*/ 40 h 103"/>
                <a:gd name="T22" fmla="*/ 13 w 50"/>
                <a:gd name="T23" fmla="*/ 29 h 103"/>
                <a:gd name="T24" fmla="*/ 13 w 50"/>
                <a:gd name="T25" fmla="*/ 21 h 103"/>
                <a:gd name="T26" fmla="*/ 10 w 50"/>
                <a:gd name="T27" fmla="*/ 14 h 103"/>
                <a:gd name="T28" fmla="*/ 10 w 50"/>
                <a:gd name="T29" fmla="*/ 8 h 103"/>
                <a:gd name="T30" fmla="*/ 15 w 50"/>
                <a:gd name="T31" fmla="*/ 3 h 103"/>
                <a:gd name="T32" fmla="*/ 22 w 50"/>
                <a:gd name="T33" fmla="*/ 0 h 103"/>
                <a:gd name="T34" fmla="*/ 26 w 50"/>
                <a:gd name="T35" fmla="*/ 10 h 103"/>
                <a:gd name="T36" fmla="*/ 35 w 50"/>
                <a:gd name="T37" fmla="*/ 10 h 103"/>
                <a:gd name="T38" fmla="*/ 37 w 50"/>
                <a:gd name="T39" fmla="*/ 8 h 103"/>
                <a:gd name="T40" fmla="*/ 47 w 50"/>
                <a:gd name="T41" fmla="*/ 8 h 103"/>
                <a:gd name="T42" fmla="*/ 50 w 50"/>
                <a:gd name="T43" fmla="*/ 17 h 103"/>
                <a:gd name="T44" fmla="*/ 43 w 50"/>
                <a:gd name="T45" fmla="*/ 22 h 103"/>
                <a:gd name="T46" fmla="*/ 42 w 50"/>
                <a:gd name="T47" fmla="*/ 37 h 103"/>
                <a:gd name="T48" fmla="*/ 40 w 50"/>
                <a:gd name="T49" fmla="*/ 40 h 103"/>
                <a:gd name="T50" fmla="*/ 39 w 50"/>
                <a:gd name="T51" fmla="*/ 49 h 103"/>
                <a:gd name="T52" fmla="*/ 32 w 50"/>
                <a:gd name="T53" fmla="*/ 51 h 103"/>
                <a:gd name="T54" fmla="*/ 38 w 50"/>
                <a:gd name="T55" fmla="*/ 62 h 103"/>
                <a:gd name="T56" fmla="*/ 33 w 50"/>
                <a:gd name="T57" fmla="*/ 74 h 103"/>
                <a:gd name="T58" fmla="*/ 38 w 50"/>
                <a:gd name="T59" fmla="*/ 80 h 103"/>
                <a:gd name="T60" fmla="*/ 36 w 50"/>
                <a:gd name="T61" fmla="*/ 85 h 103"/>
                <a:gd name="T62" fmla="*/ 30 w 50"/>
                <a:gd name="T63" fmla="*/ 92 h 103"/>
                <a:gd name="T64" fmla="*/ 32 w 50"/>
                <a:gd name="T65" fmla="*/ 99 h 103"/>
                <a:gd name="T66" fmla="*/ 32 w 50"/>
                <a:gd name="T67" fmla="*/ 9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" h="103">
                  <a:moveTo>
                    <a:pt x="32" y="99"/>
                  </a:moveTo>
                  <a:lnTo>
                    <a:pt x="25" y="103"/>
                  </a:lnTo>
                  <a:lnTo>
                    <a:pt x="17" y="101"/>
                  </a:lnTo>
                  <a:lnTo>
                    <a:pt x="9" y="102"/>
                  </a:lnTo>
                  <a:lnTo>
                    <a:pt x="11" y="88"/>
                  </a:lnTo>
                  <a:lnTo>
                    <a:pt x="10" y="76"/>
                  </a:lnTo>
                  <a:lnTo>
                    <a:pt x="4" y="74"/>
                  </a:lnTo>
                  <a:lnTo>
                    <a:pt x="0" y="68"/>
                  </a:lnTo>
                  <a:lnTo>
                    <a:pt x="1" y="55"/>
                  </a:lnTo>
                  <a:lnTo>
                    <a:pt x="8" y="48"/>
                  </a:lnTo>
                  <a:lnTo>
                    <a:pt x="10" y="40"/>
                  </a:lnTo>
                  <a:lnTo>
                    <a:pt x="13" y="29"/>
                  </a:lnTo>
                  <a:lnTo>
                    <a:pt x="13" y="21"/>
                  </a:lnTo>
                  <a:lnTo>
                    <a:pt x="10" y="14"/>
                  </a:lnTo>
                  <a:lnTo>
                    <a:pt x="10" y="8"/>
                  </a:lnTo>
                  <a:lnTo>
                    <a:pt x="15" y="3"/>
                  </a:lnTo>
                  <a:lnTo>
                    <a:pt x="22" y="0"/>
                  </a:lnTo>
                  <a:lnTo>
                    <a:pt x="26" y="10"/>
                  </a:lnTo>
                  <a:lnTo>
                    <a:pt x="35" y="10"/>
                  </a:lnTo>
                  <a:lnTo>
                    <a:pt x="37" y="8"/>
                  </a:lnTo>
                  <a:lnTo>
                    <a:pt x="47" y="8"/>
                  </a:lnTo>
                  <a:lnTo>
                    <a:pt x="50" y="17"/>
                  </a:lnTo>
                  <a:lnTo>
                    <a:pt x="43" y="22"/>
                  </a:lnTo>
                  <a:lnTo>
                    <a:pt x="42" y="37"/>
                  </a:lnTo>
                  <a:lnTo>
                    <a:pt x="40" y="40"/>
                  </a:lnTo>
                  <a:lnTo>
                    <a:pt x="39" y="49"/>
                  </a:lnTo>
                  <a:lnTo>
                    <a:pt x="32" y="51"/>
                  </a:lnTo>
                  <a:lnTo>
                    <a:pt x="38" y="62"/>
                  </a:lnTo>
                  <a:lnTo>
                    <a:pt x="33" y="74"/>
                  </a:lnTo>
                  <a:lnTo>
                    <a:pt x="38" y="80"/>
                  </a:lnTo>
                  <a:lnTo>
                    <a:pt x="36" y="85"/>
                  </a:lnTo>
                  <a:lnTo>
                    <a:pt x="30" y="92"/>
                  </a:lnTo>
                  <a:lnTo>
                    <a:pt x="32" y="99"/>
                  </a:lnTo>
                  <a:lnTo>
                    <a:pt x="32" y="9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33" name="Freeform 235">
              <a:extLst>
                <a:ext uri="{FF2B5EF4-FFF2-40B4-BE49-F238E27FC236}">
                  <a16:creationId xmlns:a16="http://schemas.microsoft.com/office/drawing/2014/main" id="{3CA4110F-D803-43C8-BD22-172A87349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8650" y="2538934"/>
              <a:ext cx="253381" cy="282759"/>
            </a:xfrm>
            <a:custGeom>
              <a:avLst/>
              <a:gdLst>
                <a:gd name="T0" fmla="*/ 76 w 138"/>
                <a:gd name="T1" fmla="*/ 66 h 154"/>
                <a:gd name="T2" fmla="*/ 116 w 138"/>
                <a:gd name="T3" fmla="*/ 99 h 154"/>
                <a:gd name="T4" fmla="*/ 90 w 138"/>
                <a:gd name="T5" fmla="*/ 93 h 154"/>
                <a:gd name="T6" fmla="*/ 101 w 138"/>
                <a:gd name="T7" fmla="*/ 119 h 154"/>
                <a:gd name="T8" fmla="*/ 129 w 138"/>
                <a:gd name="T9" fmla="*/ 138 h 154"/>
                <a:gd name="T10" fmla="*/ 138 w 138"/>
                <a:gd name="T11" fmla="*/ 151 h 154"/>
                <a:gd name="T12" fmla="*/ 119 w 138"/>
                <a:gd name="T13" fmla="*/ 140 h 154"/>
                <a:gd name="T14" fmla="*/ 119 w 138"/>
                <a:gd name="T15" fmla="*/ 154 h 154"/>
                <a:gd name="T16" fmla="*/ 105 w 138"/>
                <a:gd name="T17" fmla="*/ 139 h 154"/>
                <a:gd name="T18" fmla="*/ 94 w 138"/>
                <a:gd name="T19" fmla="*/ 121 h 154"/>
                <a:gd name="T20" fmla="*/ 77 w 138"/>
                <a:gd name="T21" fmla="*/ 101 h 154"/>
                <a:gd name="T22" fmla="*/ 70 w 138"/>
                <a:gd name="T23" fmla="*/ 87 h 154"/>
                <a:gd name="T24" fmla="*/ 51 w 138"/>
                <a:gd name="T25" fmla="*/ 62 h 154"/>
                <a:gd name="T26" fmla="*/ 27 w 138"/>
                <a:gd name="T27" fmla="*/ 44 h 154"/>
                <a:gd name="T28" fmla="*/ 7 w 138"/>
                <a:gd name="T29" fmla="*/ 19 h 154"/>
                <a:gd name="T30" fmla="*/ 13 w 138"/>
                <a:gd name="T31" fmla="*/ 11 h 154"/>
                <a:gd name="T32" fmla="*/ 0 w 138"/>
                <a:gd name="T33" fmla="*/ 2 h 154"/>
                <a:gd name="T34" fmla="*/ 4 w 138"/>
                <a:gd name="T35" fmla="*/ 0 h 154"/>
                <a:gd name="T36" fmla="*/ 19 w 138"/>
                <a:gd name="T37" fmla="*/ 12 h 154"/>
                <a:gd name="T38" fmla="*/ 39 w 138"/>
                <a:gd name="T39" fmla="*/ 29 h 154"/>
                <a:gd name="T40" fmla="*/ 54 w 138"/>
                <a:gd name="T41" fmla="*/ 48 h 154"/>
                <a:gd name="T42" fmla="*/ 76 w 138"/>
                <a:gd name="T43" fmla="*/ 6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8" h="154">
                  <a:moveTo>
                    <a:pt x="76" y="66"/>
                  </a:moveTo>
                  <a:lnTo>
                    <a:pt x="116" y="99"/>
                  </a:lnTo>
                  <a:lnTo>
                    <a:pt x="90" y="93"/>
                  </a:lnTo>
                  <a:lnTo>
                    <a:pt x="101" y="119"/>
                  </a:lnTo>
                  <a:lnTo>
                    <a:pt x="129" y="138"/>
                  </a:lnTo>
                  <a:lnTo>
                    <a:pt x="138" y="151"/>
                  </a:lnTo>
                  <a:lnTo>
                    <a:pt x="119" y="140"/>
                  </a:lnTo>
                  <a:lnTo>
                    <a:pt x="119" y="154"/>
                  </a:lnTo>
                  <a:lnTo>
                    <a:pt x="105" y="139"/>
                  </a:lnTo>
                  <a:lnTo>
                    <a:pt x="94" y="121"/>
                  </a:lnTo>
                  <a:lnTo>
                    <a:pt x="77" y="101"/>
                  </a:lnTo>
                  <a:lnTo>
                    <a:pt x="70" y="87"/>
                  </a:lnTo>
                  <a:lnTo>
                    <a:pt x="51" y="62"/>
                  </a:lnTo>
                  <a:lnTo>
                    <a:pt x="27" y="44"/>
                  </a:lnTo>
                  <a:lnTo>
                    <a:pt x="7" y="19"/>
                  </a:lnTo>
                  <a:lnTo>
                    <a:pt x="13" y="11"/>
                  </a:lnTo>
                  <a:lnTo>
                    <a:pt x="0" y="2"/>
                  </a:lnTo>
                  <a:lnTo>
                    <a:pt x="4" y="0"/>
                  </a:lnTo>
                  <a:lnTo>
                    <a:pt x="19" y="12"/>
                  </a:lnTo>
                  <a:lnTo>
                    <a:pt x="39" y="29"/>
                  </a:lnTo>
                  <a:lnTo>
                    <a:pt x="54" y="48"/>
                  </a:lnTo>
                  <a:lnTo>
                    <a:pt x="76" y="6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34" name="Freeform 236">
              <a:extLst>
                <a:ext uri="{FF2B5EF4-FFF2-40B4-BE49-F238E27FC236}">
                  <a16:creationId xmlns:a16="http://schemas.microsoft.com/office/drawing/2014/main" id="{0B3E30B8-FBAB-4761-AA54-00DA1C75F2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4032" y="2511391"/>
              <a:ext cx="78952" cy="29377"/>
            </a:xfrm>
            <a:custGeom>
              <a:avLst/>
              <a:gdLst>
                <a:gd name="T0" fmla="*/ 43 w 43"/>
                <a:gd name="T1" fmla="*/ 16 h 16"/>
                <a:gd name="T2" fmla="*/ 17 w 43"/>
                <a:gd name="T3" fmla="*/ 16 h 16"/>
                <a:gd name="T4" fmla="*/ 0 w 43"/>
                <a:gd name="T5" fmla="*/ 14 h 16"/>
                <a:gd name="T6" fmla="*/ 1 w 43"/>
                <a:gd name="T7" fmla="*/ 6 h 16"/>
                <a:gd name="T8" fmla="*/ 20 w 43"/>
                <a:gd name="T9" fmla="*/ 0 h 16"/>
                <a:gd name="T10" fmla="*/ 35 w 43"/>
                <a:gd name="T11" fmla="*/ 3 h 16"/>
                <a:gd name="T12" fmla="*/ 42 w 43"/>
                <a:gd name="T13" fmla="*/ 6 h 16"/>
                <a:gd name="T14" fmla="*/ 41 w 43"/>
                <a:gd name="T15" fmla="*/ 12 h 16"/>
                <a:gd name="T16" fmla="*/ 43 w 43"/>
                <a:gd name="T1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6">
                  <a:moveTo>
                    <a:pt x="43" y="16"/>
                  </a:moveTo>
                  <a:lnTo>
                    <a:pt x="17" y="16"/>
                  </a:lnTo>
                  <a:lnTo>
                    <a:pt x="0" y="14"/>
                  </a:lnTo>
                  <a:lnTo>
                    <a:pt x="1" y="6"/>
                  </a:lnTo>
                  <a:lnTo>
                    <a:pt x="20" y="0"/>
                  </a:lnTo>
                  <a:lnTo>
                    <a:pt x="35" y="3"/>
                  </a:lnTo>
                  <a:lnTo>
                    <a:pt x="42" y="6"/>
                  </a:lnTo>
                  <a:lnTo>
                    <a:pt x="41" y="12"/>
                  </a:lnTo>
                  <a:lnTo>
                    <a:pt x="43" y="1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35" name="Freeform 237">
              <a:extLst>
                <a:ext uri="{FF2B5EF4-FFF2-40B4-BE49-F238E27FC236}">
                  <a16:creationId xmlns:a16="http://schemas.microsoft.com/office/drawing/2014/main" id="{8A93DC7C-FE88-40C3-BD68-B58ED33C6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4406" y="1940365"/>
              <a:ext cx="86296" cy="16525"/>
            </a:xfrm>
            <a:custGeom>
              <a:avLst/>
              <a:gdLst>
                <a:gd name="T0" fmla="*/ 47 w 47"/>
                <a:gd name="T1" fmla="*/ 9 h 9"/>
                <a:gd name="T2" fmla="*/ 29 w 47"/>
                <a:gd name="T3" fmla="*/ 9 h 9"/>
                <a:gd name="T4" fmla="*/ 3 w 47"/>
                <a:gd name="T5" fmla="*/ 8 h 9"/>
                <a:gd name="T6" fmla="*/ 0 w 47"/>
                <a:gd name="T7" fmla="*/ 7 h 9"/>
                <a:gd name="T8" fmla="*/ 2 w 47"/>
                <a:gd name="T9" fmla="*/ 1 h 9"/>
                <a:gd name="T10" fmla="*/ 14 w 47"/>
                <a:gd name="T11" fmla="*/ 0 h 9"/>
                <a:gd name="T12" fmla="*/ 40 w 47"/>
                <a:gd name="T13" fmla="*/ 6 h 9"/>
                <a:gd name="T14" fmla="*/ 47 w 47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9">
                  <a:moveTo>
                    <a:pt x="47" y="9"/>
                  </a:moveTo>
                  <a:lnTo>
                    <a:pt x="29" y="9"/>
                  </a:lnTo>
                  <a:lnTo>
                    <a:pt x="3" y="8"/>
                  </a:lnTo>
                  <a:lnTo>
                    <a:pt x="0" y="7"/>
                  </a:lnTo>
                  <a:lnTo>
                    <a:pt x="2" y="1"/>
                  </a:lnTo>
                  <a:lnTo>
                    <a:pt x="14" y="0"/>
                  </a:lnTo>
                  <a:lnTo>
                    <a:pt x="40" y="6"/>
                  </a:lnTo>
                  <a:lnTo>
                    <a:pt x="47" y="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36" name="Freeform 238">
              <a:extLst>
                <a:ext uri="{FF2B5EF4-FFF2-40B4-BE49-F238E27FC236}">
                  <a16:creationId xmlns:a16="http://schemas.microsoft.com/office/drawing/2014/main" id="{F8C96DC9-9F79-4545-83C8-DCE3443C1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0309" y="1894461"/>
              <a:ext cx="108330" cy="22034"/>
            </a:xfrm>
            <a:custGeom>
              <a:avLst/>
              <a:gdLst>
                <a:gd name="T0" fmla="*/ 59 w 59"/>
                <a:gd name="T1" fmla="*/ 6 h 12"/>
                <a:gd name="T2" fmla="*/ 56 w 59"/>
                <a:gd name="T3" fmla="*/ 12 h 12"/>
                <a:gd name="T4" fmla="*/ 35 w 59"/>
                <a:gd name="T5" fmla="*/ 11 h 12"/>
                <a:gd name="T6" fmla="*/ 5 w 59"/>
                <a:gd name="T7" fmla="*/ 5 h 12"/>
                <a:gd name="T8" fmla="*/ 0 w 59"/>
                <a:gd name="T9" fmla="*/ 0 h 12"/>
                <a:gd name="T10" fmla="*/ 24 w 59"/>
                <a:gd name="T11" fmla="*/ 2 h 12"/>
                <a:gd name="T12" fmla="*/ 59 w 59"/>
                <a:gd name="T1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2">
                  <a:moveTo>
                    <a:pt x="59" y="6"/>
                  </a:moveTo>
                  <a:lnTo>
                    <a:pt x="56" y="12"/>
                  </a:lnTo>
                  <a:lnTo>
                    <a:pt x="35" y="11"/>
                  </a:lnTo>
                  <a:lnTo>
                    <a:pt x="5" y="5"/>
                  </a:lnTo>
                  <a:lnTo>
                    <a:pt x="0" y="0"/>
                  </a:lnTo>
                  <a:lnTo>
                    <a:pt x="24" y="2"/>
                  </a:lnTo>
                  <a:lnTo>
                    <a:pt x="59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37" name="Freeform 239">
              <a:extLst>
                <a:ext uri="{FF2B5EF4-FFF2-40B4-BE49-F238E27FC236}">
                  <a16:creationId xmlns:a16="http://schemas.microsoft.com/office/drawing/2014/main" id="{CDF3B8D9-DDB5-4ADC-ABB0-99B77CD58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8339" y="1877938"/>
              <a:ext cx="187282" cy="40394"/>
            </a:xfrm>
            <a:custGeom>
              <a:avLst/>
              <a:gdLst>
                <a:gd name="T0" fmla="*/ 94 w 102"/>
                <a:gd name="T1" fmla="*/ 8 h 22"/>
                <a:gd name="T2" fmla="*/ 102 w 102"/>
                <a:gd name="T3" fmla="*/ 19 h 22"/>
                <a:gd name="T4" fmla="*/ 60 w 102"/>
                <a:gd name="T5" fmla="*/ 19 h 22"/>
                <a:gd name="T6" fmla="*/ 47 w 102"/>
                <a:gd name="T7" fmla="*/ 22 h 22"/>
                <a:gd name="T8" fmla="*/ 10 w 102"/>
                <a:gd name="T9" fmla="*/ 12 h 22"/>
                <a:gd name="T10" fmla="*/ 0 w 102"/>
                <a:gd name="T11" fmla="*/ 3 h 22"/>
                <a:gd name="T12" fmla="*/ 10 w 102"/>
                <a:gd name="T13" fmla="*/ 0 h 22"/>
                <a:gd name="T14" fmla="*/ 40 w 102"/>
                <a:gd name="T15" fmla="*/ 0 h 22"/>
                <a:gd name="T16" fmla="*/ 94 w 102"/>
                <a:gd name="T17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22">
                  <a:moveTo>
                    <a:pt x="94" y="8"/>
                  </a:moveTo>
                  <a:lnTo>
                    <a:pt x="102" y="19"/>
                  </a:lnTo>
                  <a:lnTo>
                    <a:pt x="60" y="19"/>
                  </a:lnTo>
                  <a:lnTo>
                    <a:pt x="47" y="22"/>
                  </a:lnTo>
                  <a:lnTo>
                    <a:pt x="10" y="12"/>
                  </a:lnTo>
                  <a:lnTo>
                    <a:pt x="0" y="3"/>
                  </a:lnTo>
                  <a:lnTo>
                    <a:pt x="10" y="0"/>
                  </a:lnTo>
                  <a:lnTo>
                    <a:pt x="40" y="0"/>
                  </a:lnTo>
                  <a:lnTo>
                    <a:pt x="94" y="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38" name="Freeform 240">
              <a:extLst>
                <a:ext uri="{FF2B5EF4-FFF2-40B4-BE49-F238E27FC236}">
                  <a16:creationId xmlns:a16="http://schemas.microsoft.com/office/drawing/2014/main" id="{FCEE1833-3A7F-4F6F-B42C-8B783EC006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6274" y="1855904"/>
              <a:ext cx="282760" cy="174429"/>
            </a:xfrm>
            <a:custGeom>
              <a:avLst/>
              <a:gdLst>
                <a:gd name="T0" fmla="*/ 83 w 154"/>
                <a:gd name="T1" fmla="*/ 94 h 95"/>
                <a:gd name="T2" fmla="*/ 76 w 154"/>
                <a:gd name="T3" fmla="*/ 95 h 95"/>
                <a:gd name="T4" fmla="*/ 36 w 154"/>
                <a:gd name="T5" fmla="*/ 93 h 95"/>
                <a:gd name="T6" fmla="*/ 29 w 154"/>
                <a:gd name="T7" fmla="*/ 86 h 95"/>
                <a:gd name="T8" fmla="*/ 6 w 154"/>
                <a:gd name="T9" fmla="*/ 82 h 95"/>
                <a:gd name="T10" fmla="*/ 0 w 154"/>
                <a:gd name="T11" fmla="*/ 74 h 95"/>
                <a:gd name="T12" fmla="*/ 11 w 154"/>
                <a:gd name="T13" fmla="*/ 70 h 95"/>
                <a:gd name="T14" fmla="*/ 6 w 154"/>
                <a:gd name="T15" fmla="*/ 62 h 95"/>
                <a:gd name="T16" fmla="*/ 22 w 154"/>
                <a:gd name="T17" fmla="*/ 49 h 95"/>
                <a:gd name="T18" fmla="*/ 10 w 154"/>
                <a:gd name="T19" fmla="*/ 47 h 95"/>
                <a:gd name="T20" fmla="*/ 30 w 154"/>
                <a:gd name="T21" fmla="*/ 34 h 95"/>
                <a:gd name="T22" fmla="*/ 23 w 154"/>
                <a:gd name="T23" fmla="*/ 27 h 95"/>
                <a:gd name="T24" fmla="*/ 43 w 154"/>
                <a:gd name="T25" fmla="*/ 19 h 95"/>
                <a:gd name="T26" fmla="*/ 73 w 154"/>
                <a:gd name="T27" fmla="*/ 10 h 95"/>
                <a:gd name="T28" fmla="*/ 108 w 154"/>
                <a:gd name="T29" fmla="*/ 7 h 95"/>
                <a:gd name="T30" fmla="*/ 123 w 154"/>
                <a:gd name="T31" fmla="*/ 2 h 95"/>
                <a:gd name="T32" fmla="*/ 143 w 154"/>
                <a:gd name="T33" fmla="*/ 0 h 95"/>
                <a:gd name="T34" fmla="*/ 154 w 154"/>
                <a:gd name="T35" fmla="*/ 6 h 95"/>
                <a:gd name="T36" fmla="*/ 151 w 154"/>
                <a:gd name="T37" fmla="*/ 10 h 95"/>
                <a:gd name="T38" fmla="*/ 117 w 154"/>
                <a:gd name="T39" fmla="*/ 17 h 95"/>
                <a:gd name="T40" fmla="*/ 88 w 154"/>
                <a:gd name="T41" fmla="*/ 24 h 95"/>
                <a:gd name="T42" fmla="*/ 62 w 154"/>
                <a:gd name="T43" fmla="*/ 38 h 95"/>
                <a:gd name="T44" fmla="*/ 54 w 154"/>
                <a:gd name="T45" fmla="*/ 53 h 95"/>
                <a:gd name="T46" fmla="*/ 44 w 154"/>
                <a:gd name="T47" fmla="*/ 68 h 95"/>
                <a:gd name="T48" fmla="*/ 53 w 154"/>
                <a:gd name="T49" fmla="*/ 81 h 95"/>
                <a:gd name="T50" fmla="*/ 83 w 154"/>
                <a:gd name="T51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" h="95">
                  <a:moveTo>
                    <a:pt x="83" y="94"/>
                  </a:moveTo>
                  <a:lnTo>
                    <a:pt x="76" y="95"/>
                  </a:lnTo>
                  <a:lnTo>
                    <a:pt x="36" y="93"/>
                  </a:lnTo>
                  <a:lnTo>
                    <a:pt x="29" y="86"/>
                  </a:lnTo>
                  <a:lnTo>
                    <a:pt x="6" y="82"/>
                  </a:lnTo>
                  <a:lnTo>
                    <a:pt x="0" y="74"/>
                  </a:lnTo>
                  <a:lnTo>
                    <a:pt x="11" y="70"/>
                  </a:lnTo>
                  <a:lnTo>
                    <a:pt x="6" y="62"/>
                  </a:lnTo>
                  <a:lnTo>
                    <a:pt x="22" y="49"/>
                  </a:lnTo>
                  <a:lnTo>
                    <a:pt x="10" y="47"/>
                  </a:lnTo>
                  <a:lnTo>
                    <a:pt x="30" y="34"/>
                  </a:lnTo>
                  <a:lnTo>
                    <a:pt x="23" y="27"/>
                  </a:lnTo>
                  <a:lnTo>
                    <a:pt x="43" y="19"/>
                  </a:lnTo>
                  <a:lnTo>
                    <a:pt x="73" y="10"/>
                  </a:lnTo>
                  <a:lnTo>
                    <a:pt x="108" y="7"/>
                  </a:lnTo>
                  <a:lnTo>
                    <a:pt x="123" y="2"/>
                  </a:lnTo>
                  <a:lnTo>
                    <a:pt x="143" y="0"/>
                  </a:lnTo>
                  <a:lnTo>
                    <a:pt x="154" y="6"/>
                  </a:lnTo>
                  <a:lnTo>
                    <a:pt x="151" y="10"/>
                  </a:lnTo>
                  <a:lnTo>
                    <a:pt x="117" y="17"/>
                  </a:lnTo>
                  <a:lnTo>
                    <a:pt x="88" y="24"/>
                  </a:lnTo>
                  <a:lnTo>
                    <a:pt x="62" y="38"/>
                  </a:lnTo>
                  <a:lnTo>
                    <a:pt x="54" y="53"/>
                  </a:lnTo>
                  <a:lnTo>
                    <a:pt x="44" y="68"/>
                  </a:lnTo>
                  <a:lnTo>
                    <a:pt x="53" y="81"/>
                  </a:lnTo>
                  <a:lnTo>
                    <a:pt x="83" y="9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39" name="Freeform 241">
              <a:extLst>
                <a:ext uri="{FF2B5EF4-FFF2-40B4-BE49-F238E27FC236}">
                  <a16:creationId xmlns:a16="http://schemas.microsoft.com/office/drawing/2014/main" id="{91D17D55-13CF-4908-B335-2841DC313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4397" y="1835707"/>
              <a:ext cx="3675871" cy="1153070"/>
            </a:xfrm>
            <a:custGeom>
              <a:avLst/>
              <a:gdLst>
                <a:gd name="T0" fmla="*/ 1632 w 2002"/>
                <a:gd name="T1" fmla="*/ 550 h 628"/>
                <a:gd name="T2" fmla="*/ 1611 w 2002"/>
                <a:gd name="T3" fmla="*/ 503 h 628"/>
                <a:gd name="T4" fmla="*/ 1472 w 2002"/>
                <a:gd name="T5" fmla="*/ 430 h 628"/>
                <a:gd name="T6" fmla="*/ 1378 w 2002"/>
                <a:gd name="T7" fmla="*/ 417 h 628"/>
                <a:gd name="T8" fmla="*/ 1337 w 2002"/>
                <a:gd name="T9" fmla="*/ 466 h 628"/>
                <a:gd name="T10" fmla="*/ 1240 w 2002"/>
                <a:gd name="T11" fmla="*/ 476 h 628"/>
                <a:gd name="T12" fmla="*/ 1125 w 2002"/>
                <a:gd name="T13" fmla="*/ 440 h 628"/>
                <a:gd name="T14" fmla="*/ 1048 w 2002"/>
                <a:gd name="T15" fmla="*/ 463 h 628"/>
                <a:gd name="T16" fmla="*/ 936 w 2002"/>
                <a:gd name="T17" fmla="*/ 476 h 628"/>
                <a:gd name="T18" fmla="*/ 857 w 2002"/>
                <a:gd name="T19" fmla="*/ 443 h 628"/>
                <a:gd name="T20" fmla="*/ 707 w 2002"/>
                <a:gd name="T21" fmla="*/ 398 h 628"/>
                <a:gd name="T22" fmla="*/ 608 w 2002"/>
                <a:gd name="T23" fmla="*/ 372 h 628"/>
                <a:gd name="T24" fmla="*/ 523 w 2002"/>
                <a:gd name="T25" fmla="*/ 418 h 628"/>
                <a:gd name="T26" fmla="*/ 473 w 2002"/>
                <a:gd name="T27" fmla="*/ 443 h 628"/>
                <a:gd name="T28" fmla="*/ 342 w 2002"/>
                <a:gd name="T29" fmla="*/ 454 h 628"/>
                <a:gd name="T30" fmla="*/ 376 w 2002"/>
                <a:gd name="T31" fmla="*/ 526 h 628"/>
                <a:gd name="T32" fmla="*/ 396 w 2002"/>
                <a:gd name="T33" fmla="*/ 615 h 628"/>
                <a:gd name="T34" fmla="*/ 345 w 2002"/>
                <a:gd name="T35" fmla="*/ 602 h 628"/>
                <a:gd name="T36" fmla="*/ 258 w 2002"/>
                <a:gd name="T37" fmla="*/ 585 h 628"/>
                <a:gd name="T38" fmla="*/ 233 w 2002"/>
                <a:gd name="T39" fmla="*/ 517 h 628"/>
                <a:gd name="T40" fmla="*/ 234 w 2002"/>
                <a:gd name="T41" fmla="*/ 485 h 628"/>
                <a:gd name="T42" fmla="*/ 164 w 2002"/>
                <a:gd name="T43" fmla="*/ 452 h 628"/>
                <a:gd name="T44" fmla="*/ 120 w 2002"/>
                <a:gd name="T45" fmla="*/ 422 h 628"/>
                <a:gd name="T46" fmla="*/ 111 w 2002"/>
                <a:gd name="T47" fmla="*/ 405 h 628"/>
                <a:gd name="T48" fmla="*/ 86 w 2002"/>
                <a:gd name="T49" fmla="*/ 371 h 628"/>
                <a:gd name="T50" fmla="*/ 33 w 2002"/>
                <a:gd name="T51" fmla="*/ 331 h 628"/>
                <a:gd name="T52" fmla="*/ 26 w 2002"/>
                <a:gd name="T53" fmla="*/ 274 h 628"/>
                <a:gd name="T54" fmla="*/ 34 w 2002"/>
                <a:gd name="T55" fmla="*/ 184 h 628"/>
                <a:gd name="T56" fmla="*/ 40 w 2002"/>
                <a:gd name="T57" fmla="*/ 117 h 628"/>
                <a:gd name="T58" fmla="*/ 136 w 2002"/>
                <a:gd name="T59" fmla="*/ 181 h 628"/>
                <a:gd name="T60" fmla="*/ 129 w 2002"/>
                <a:gd name="T61" fmla="*/ 217 h 628"/>
                <a:gd name="T62" fmla="*/ 180 w 2002"/>
                <a:gd name="T63" fmla="*/ 174 h 628"/>
                <a:gd name="T64" fmla="*/ 221 w 2002"/>
                <a:gd name="T65" fmla="*/ 144 h 628"/>
                <a:gd name="T66" fmla="*/ 271 w 2002"/>
                <a:gd name="T67" fmla="*/ 148 h 628"/>
                <a:gd name="T68" fmla="*/ 370 w 2002"/>
                <a:gd name="T69" fmla="*/ 134 h 628"/>
                <a:gd name="T70" fmla="*/ 496 w 2002"/>
                <a:gd name="T71" fmla="*/ 147 h 628"/>
                <a:gd name="T72" fmla="*/ 446 w 2002"/>
                <a:gd name="T73" fmla="*/ 100 h 628"/>
                <a:gd name="T74" fmla="*/ 514 w 2002"/>
                <a:gd name="T75" fmla="*/ 99 h 628"/>
                <a:gd name="T76" fmla="*/ 565 w 2002"/>
                <a:gd name="T77" fmla="*/ 172 h 628"/>
                <a:gd name="T78" fmla="*/ 543 w 2002"/>
                <a:gd name="T79" fmla="*/ 122 h 628"/>
                <a:gd name="T80" fmla="*/ 545 w 2002"/>
                <a:gd name="T81" fmla="*/ 95 h 628"/>
                <a:gd name="T82" fmla="*/ 579 w 2002"/>
                <a:gd name="T83" fmla="*/ 60 h 628"/>
                <a:gd name="T84" fmla="*/ 662 w 2002"/>
                <a:gd name="T85" fmla="*/ 30 h 628"/>
                <a:gd name="T86" fmla="*/ 762 w 2002"/>
                <a:gd name="T87" fmla="*/ 12 h 628"/>
                <a:gd name="T88" fmla="*/ 842 w 2002"/>
                <a:gd name="T89" fmla="*/ 14 h 628"/>
                <a:gd name="T90" fmla="*/ 903 w 2002"/>
                <a:gd name="T91" fmla="*/ 51 h 628"/>
                <a:gd name="T92" fmla="*/ 1021 w 2002"/>
                <a:gd name="T93" fmla="*/ 60 h 628"/>
                <a:gd name="T94" fmla="*/ 1163 w 2002"/>
                <a:gd name="T95" fmla="*/ 79 h 628"/>
                <a:gd name="T96" fmla="*/ 1283 w 2002"/>
                <a:gd name="T97" fmla="*/ 95 h 628"/>
                <a:gd name="T98" fmla="*/ 1479 w 2002"/>
                <a:gd name="T99" fmla="*/ 103 h 628"/>
                <a:gd name="T100" fmla="*/ 1639 w 2002"/>
                <a:gd name="T101" fmla="*/ 122 h 628"/>
                <a:gd name="T102" fmla="*/ 1751 w 2002"/>
                <a:gd name="T103" fmla="*/ 119 h 628"/>
                <a:gd name="T104" fmla="*/ 1948 w 2002"/>
                <a:gd name="T105" fmla="*/ 214 h 628"/>
                <a:gd name="T106" fmla="*/ 1944 w 2002"/>
                <a:gd name="T107" fmla="*/ 254 h 628"/>
                <a:gd name="T108" fmla="*/ 1868 w 2002"/>
                <a:gd name="T109" fmla="*/ 288 h 628"/>
                <a:gd name="T110" fmla="*/ 1903 w 2002"/>
                <a:gd name="T111" fmla="*/ 351 h 628"/>
                <a:gd name="T112" fmla="*/ 1919 w 2002"/>
                <a:gd name="T113" fmla="*/ 444 h 628"/>
                <a:gd name="T114" fmla="*/ 1814 w 2002"/>
                <a:gd name="T115" fmla="*/ 317 h 628"/>
                <a:gd name="T116" fmla="*/ 1788 w 2002"/>
                <a:gd name="T117" fmla="*/ 274 h 628"/>
                <a:gd name="T118" fmla="*/ 1690 w 2002"/>
                <a:gd name="T119" fmla="*/ 292 h 628"/>
                <a:gd name="T120" fmla="*/ 1574 w 2002"/>
                <a:gd name="T121" fmla="*/ 379 h 628"/>
                <a:gd name="T122" fmla="*/ 1682 w 2002"/>
                <a:gd name="T123" fmla="*/ 440 h 628"/>
                <a:gd name="T124" fmla="*/ 1700 w 2002"/>
                <a:gd name="T125" fmla="*/ 5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02" h="628">
                  <a:moveTo>
                    <a:pt x="1651" y="608"/>
                  </a:moveTo>
                  <a:lnTo>
                    <a:pt x="1647" y="605"/>
                  </a:lnTo>
                  <a:lnTo>
                    <a:pt x="1642" y="594"/>
                  </a:lnTo>
                  <a:lnTo>
                    <a:pt x="1649" y="594"/>
                  </a:lnTo>
                  <a:lnTo>
                    <a:pt x="1637" y="572"/>
                  </a:lnTo>
                  <a:lnTo>
                    <a:pt x="1623" y="556"/>
                  </a:lnTo>
                  <a:lnTo>
                    <a:pt x="1632" y="550"/>
                  </a:lnTo>
                  <a:lnTo>
                    <a:pt x="1652" y="553"/>
                  </a:lnTo>
                  <a:lnTo>
                    <a:pt x="1651" y="534"/>
                  </a:lnTo>
                  <a:lnTo>
                    <a:pt x="1643" y="514"/>
                  </a:lnTo>
                  <a:lnTo>
                    <a:pt x="1643" y="508"/>
                  </a:lnTo>
                  <a:lnTo>
                    <a:pt x="1640" y="491"/>
                  </a:lnTo>
                  <a:lnTo>
                    <a:pt x="1619" y="497"/>
                  </a:lnTo>
                  <a:lnTo>
                    <a:pt x="1611" y="503"/>
                  </a:lnTo>
                  <a:lnTo>
                    <a:pt x="1588" y="503"/>
                  </a:lnTo>
                  <a:lnTo>
                    <a:pt x="1571" y="486"/>
                  </a:lnTo>
                  <a:lnTo>
                    <a:pt x="1544" y="473"/>
                  </a:lnTo>
                  <a:lnTo>
                    <a:pt x="1514" y="467"/>
                  </a:lnTo>
                  <a:lnTo>
                    <a:pt x="1497" y="449"/>
                  </a:lnTo>
                  <a:lnTo>
                    <a:pt x="1483" y="438"/>
                  </a:lnTo>
                  <a:lnTo>
                    <a:pt x="1472" y="430"/>
                  </a:lnTo>
                  <a:lnTo>
                    <a:pt x="1449" y="411"/>
                  </a:lnTo>
                  <a:lnTo>
                    <a:pt x="1432" y="405"/>
                  </a:lnTo>
                  <a:lnTo>
                    <a:pt x="1406" y="400"/>
                  </a:lnTo>
                  <a:lnTo>
                    <a:pt x="1387" y="400"/>
                  </a:lnTo>
                  <a:lnTo>
                    <a:pt x="1372" y="403"/>
                  </a:lnTo>
                  <a:lnTo>
                    <a:pt x="1367" y="412"/>
                  </a:lnTo>
                  <a:lnTo>
                    <a:pt x="1378" y="417"/>
                  </a:lnTo>
                  <a:lnTo>
                    <a:pt x="1386" y="427"/>
                  </a:lnTo>
                  <a:lnTo>
                    <a:pt x="1382" y="433"/>
                  </a:lnTo>
                  <a:lnTo>
                    <a:pt x="1383" y="452"/>
                  </a:lnTo>
                  <a:lnTo>
                    <a:pt x="1388" y="460"/>
                  </a:lnTo>
                  <a:lnTo>
                    <a:pt x="1375" y="471"/>
                  </a:lnTo>
                  <a:lnTo>
                    <a:pt x="1353" y="465"/>
                  </a:lnTo>
                  <a:lnTo>
                    <a:pt x="1337" y="466"/>
                  </a:lnTo>
                  <a:lnTo>
                    <a:pt x="1325" y="460"/>
                  </a:lnTo>
                  <a:lnTo>
                    <a:pt x="1315" y="458"/>
                  </a:lnTo>
                  <a:lnTo>
                    <a:pt x="1302" y="471"/>
                  </a:lnTo>
                  <a:lnTo>
                    <a:pt x="1284" y="474"/>
                  </a:lnTo>
                  <a:lnTo>
                    <a:pt x="1274" y="479"/>
                  </a:lnTo>
                  <a:lnTo>
                    <a:pt x="1254" y="476"/>
                  </a:lnTo>
                  <a:lnTo>
                    <a:pt x="1240" y="476"/>
                  </a:lnTo>
                  <a:lnTo>
                    <a:pt x="1226" y="466"/>
                  </a:lnTo>
                  <a:lnTo>
                    <a:pt x="1206" y="458"/>
                  </a:lnTo>
                  <a:lnTo>
                    <a:pt x="1190" y="455"/>
                  </a:lnTo>
                  <a:lnTo>
                    <a:pt x="1173" y="457"/>
                  </a:lnTo>
                  <a:lnTo>
                    <a:pt x="1161" y="461"/>
                  </a:lnTo>
                  <a:lnTo>
                    <a:pt x="1136" y="454"/>
                  </a:lnTo>
                  <a:lnTo>
                    <a:pt x="1125" y="440"/>
                  </a:lnTo>
                  <a:lnTo>
                    <a:pt x="1106" y="435"/>
                  </a:lnTo>
                  <a:lnTo>
                    <a:pt x="1091" y="433"/>
                  </a:lnTo>
                  <a:lnTo>
                    <a:pt x="1070" y="425"/>
                  </a:lnTo>
                  <a:lnTo>
                    <a:pt x="1067" y="444"/>
                  </a:lnTo>
                  <a:lnTo>
                    <a:pt x="1078" y="455"/>
                  </a:lnTo>
                  <a:lnTo>
                    <a:pt x="1072" y="468"/>
                  </a:lnTo>
                  <a:lnTo>
                    <a:pt x="1048" y="463"/>
                  </a:lnTo>
                  <a:lnTo>
                    <a:pt x="1033" y="462"/>
                  </a:lnTo>
                  <a:lnTo>
                    <a:pt x="1018" y="454"/>
                  </a:lnTo>
                  <a:lnTo>
                    <a:pt x="1004" y="454"/>
                  </a:lnTo>
                  <a:lnTo>
                    <a:pt x="987" y="448"/>
                  </a:lnTo>
                  <a:lnTo>
                    <a:pt x="970" y="457"/>
                  </a:lnTo>
                  <a:lnTo>
                    <a:pt x="950" y="472"/>
                  </a:lnTo>
                  <a:lnTo>
                    <a:pt x="936" y="476"/>
                  </a:lnTo>
                  <a:lnTo>
                    <a:pt x="931" y="477"/>
                  </a:lnTo>
                  <a:lnTo>
                    <a:pt x="918" y="465"/>
                  </a:lnTo>
                  <a:lnTo>
                    <a:pt x="901" y="468"/>
                  </a:lnTo>
                  <a:lnTo>
                    <a:pt x="891" y="460"/>
                  </a:lnTo>
                  <a:lnTo>
                    <a:pt x="879" y="457"/>
                  </a:lnTo>
                  <a:lnTo>
                    <a:pt x="867" y="446"/>
                  </a:lnTo>
                  <a:lnTo>
                    <a:pt x="857" y="443"/>
                  </a:lnTo>
                  <a:lnTo>
                    <a:pt x="839" y="448"/>
                  </a:lnTo>
                  <a:lnTo>
                    <a:pt x="814" y="437"/>
                  </a:lnTo>
                  <a:lnTo>
                    <a:pt x="810" y="447"/>
                  </a:lnTo>
                  <a:lnTo>
                    <a:pt x="756" y="400"/>
                  </a:lnTo>
                  <a:lnTo>
                    <a:pt x="731" y="387"/>
                  </a:lnTo>
                  <a:lnTo>
                    <a:pt x="734" y="381"/>
                  </a:lnTo>
                  <a:lnTo>
                    <a:pt x="707" y="398"/>
                  </a:lnTo>
                  <a:lnTo>
                    <a:pt x="693" y="399"/>
                  </a:lnTo>
                  <a:lnTo>
                    <a:pt x="690" y="389"/>
                  </a:lnTo>
                  <a:lnTo>
                    <a:pt x="669" y="382"/>
                  </a:lnTo>
                  <a:lnTo>
                    <a:pt x="656" y="387"/>
                  </a:lnTo>
                  <a:lnTo>
                    <a:pt x="644" y="368"/>
                  </a:lnTo>
                  <a:lnTo>
                    <a:pt x="616" y="365"/>
                  </a:lnTo>
                  <a:lnTo>
                    <a:pt x="608" y="372"/>
                  </a:lnTo>
                  <a:lnTo>
                    <a:pt x="575" y="379"/>
                  </a:lnTo>
                  <a:lnTo>
                    <a:pt x="570" y="383"/>
                  </a:lnTo>
                  <a:lnTo>
                    <a:pt x="519" y="390"/>
                  </a:lnTo>
                  <a:lnTo>
                    <a:pt x="516" y="396"/>
                  </a:lnTo>
                  <a:lnTo>
                    <a:pt x="531" y="408"/>
                  </a:lnTo>
                  <a:lnTo>
                    <a:pt x="519" y="413"/>
                  </a:lnTo>
                  <a:lnTo>
                    <a:pt x="523" y="418"/>
                  </a:lnTo>
                  <a:lnTo>
                    <a:pt x="513" y="427"/>
                  </a:lnTo>
                  <a:lnTo>
                    <a:pt x="541" y="440"/>
                  </a:lnTo>
                  <a:lnTo>
                    <a:pt x="540" y="448"/>
                  </a:lnTo>
                  <a:lnTo>
                    <a:pt x="519" y="447"/>
                  </a:lnTo>
                  <a:lnTo>
                    <a:pt x="517" y="453"/>
                  </a:lnTo>
                  <a:lnTo>
                    <a:pt x="496" y="443"/>
                  </a:lnTo>
                  <a:lnTo>
                    <a:pt x="473" y="443"/>
                  </a:lnTo>
                  <a:lnTo>
                    <a:pt x="459" y="451"/>
                  </a:lnTo>
                  <a:lnTo>
                    <a:pt x="440" y="444"/>
                  </a:lnTo>
                  <a:lnTo>
                    <a:pt x="405" y="431"/>
                  </a:lnTo>
                  <a:lnTo>
                    <a:pt x="382" y="431"/>
                  </a:lnTo>
                  <a:lnTo>
                    <a:pt x="358" y="451"/>
                  </a:lnTo>
                  <a:lnTo>
                    <a:pt x="360" y="465"/>
                  </a:lnTo>
                  <a:lnTo>
                    <a:pt x="342" y="454"/>
                  </a:lnTo>
                  <a:lnTo>
                    <a:pt x="336" y="474"/>
                  </a:lnTo>
                  <a:lnTo>
                    <a:pt x="341" y="478"/>
                  </a:lnTo>
                  <a:lnTo>
                    <a:pt x="336" y="492"/>
                  </a:lnTo>
                  <a:lnTo>
                    <a:pt x="351" y="505"/>
                  </a:lnTo>
                  <a:lnTo>
                    <a:pt x="362" y="504"/>
                  </a:lnTo>
                  <a:lnTo>
                    <a:pt x="375" y="517"/>
                  </a:lnTo>
                  <a:lnTo>
                    <a:pt x="376" y="526"/>
                  </a:lnTo>
                  <a:lnTo>
                    <a:pt x="384" y="529"/>
                  </a:lnTo>
                  <a:lnTo>
                    <a:pt x="380" y="540"/>
                  </a:lnTo>
                  <a:lnTo>
                    <a:pt x="366" y="543"/>
                  </a:lnTo>
                  <a:lnTo>
                    <a:pt x="355" y="562"/>
                  </a:lnTo>
                  <a:lnTo>
                    <a:pt x="373" y="581"/>
                  </a:lnTo>
                  <a:lnTo>
                    <a:pt x="374" y="593"/>
                  </a:lnTo>
                  <a:lnTo>
                    <a:pt x="396" y="615"/>
                  </a:lnTo>
                  <a:lnTo>
                    <a:pt x="388" y="623"/>
                  </a:lnTo>
                  <a:lnTo>
                    <a:pt x="387" y="628"/>
                  </a:lnTo>
                  <a:lnTo>
                    <a:pt x="380" y="626"/>
                  </a:lnTo>
                  <a:lnTo>
                    <a:pt x="367" y="615"/>
                  </a:lnTo>
                  <a:lnTo>
                    <a:pt x="362" y="614"/>
                  </a:lnTo>
                  <a:lnTo>
                    <a:pt x="352" y="610"/>
                  </a:lnTo>
                  <a:lnTo>
                    <a:pt x="345" y="602"/>
                  </a:lnTo>
                  <a:lnTo>
                    <a:pt x="331" y="599"/>
                  </a:lnTo>
                  <a:lnTo>
                    <a:pt x="322" y="602"/>
                  </a:lnTo>
                  <a:lnTo>
                    <a:pt x="318" y="598"/>
                  </a:lnTo>
                  <a:lnTo>
                    <a:pt x="296" y="588"/>
                  </a:lnTo>
                  <a:lnTo>
                    <a:pt x="273" y="585"/>
                  </a:lnTo>
                  <a:lnTo>
                    <a:pt x="260" y="582"/>
                  </a:lnTo>
                  <a:lnTo>
                    <a:pt x="258" y="585"/>
                  </a:lnTo>
                  <a:lnTo>
                    <a:pt x="236" y="569"/>
                  </a:lnTo>
                  <a:lnTo>
                    <a:pt x="217" y="562"/>
                  </a:lnTo>
                  <a:lnTo>
                    <a:pt x="203" y="551"/>
                  </a:lnTo>
                  <a:lnTo>
                    <a:pt x="213" y="548"/>
                  </a:lnTo>
                  <a:lnTo>
                    <a:pt x="223" y="532"/>
                  </a:lnTo>
                  <a:lnTo>
                    <a:pt x="213" y="525"/>
                  </a:lnTo>
                  <a:lnTo>
                    <a:pt x="233" y="517"/>
                  </a:lnTo>
                  <a:lnTo>
                    <a:pt x="232" y="513"/>
                  </a:lnTo>
                  <a:lnTo>
                    <a:pt x="219" y="516"/>
                  </a:lnTo>
                  <a:lnTo>
                    <a:pt x="218" y="508"/>
                  </a:lnTo>
                  <a:lnTo>
                    <a:pt x="225" y="502"/>
                  </a:lnTo>
                  <a:lnTo>
                    <a:pt x="239" y="502"/>
                  </a:lnTo>
                  <a:lnTo>
                    <a:pt x="240" y="495"/>
                  </a:lnTo>
                  <a:lnTo>
                    <a:pt x="234" y="485"/>
                  </a:lnTo>
                  <a:lnTo>
                    <a:pt x="238" y="476"/>
                  </a:lnTo>
                  <a:lnTo>
                    <a:pt x="237" y="470"/>
                  </a:lnTo>
                  <a:lnTo>
                    <a:pt x="214" y="464"/>
                  </a:lnTo>
                  <a:lnTo>
                    <a:pt x="206" y="464"/>
                  </a:lnTo>
                  <a:lnTo>
                    <a:pt x="195" y="456"/>
                  </a:lnTo>
                  <a:lnTo>
                    <a:pt x="184" y="459"/>
                  </a:lnTo>
                  <a:lnTo>
                    <a:pt x="164" y="452"/>
                  </a:lnTo>
                  <a:lnTo>
                    <a:pt x="164" y="448"/>
                  </a:lnTo>
                  <a:lnTo>
                    <a:pt x="157" y="440"/>
                  </a:lnTo>
                  <a:lnTo>
                    <a:pt x="146" y="440"/>
                  </a:lnTo>
                  <a:lnTo>
                    <a:pt x="143" y="434"/>
                  </a:lnTo>
                  <a:lnTo>
                    <a:pt x="146" y="430"/>
                  </a:lnTo>
                  <a:lnTo>
                    <a:pt x="134" y="420"/>
                  </a:lnTo>
                  <a:lnTo>
                    <a:pt x="120" y="422"/>
                  </a:lnTo>
                  <a:lnTo>
                    <a:pt x="116" y="421"/>
                  </a:lnTo>
                  <a:lnTo>
                    <a:pt x="113" y="425"/>
                  </a:lnTo>
                  <a:lnTo>
                    <a:pt x="108" y="424"/>
                  </a:lnTo>
                  <a:lnTo>
                    <a:pt x="102" y="412"/>
                  </a:lnTo>
                  <a:lnTo>
                    <a:pt x="97" y="406"/>
                  </a:lnTo>
                  <a:lnTo>
                    <a:pt x="100" y="405"/>
                  </a:lnTo>
                  <a:lnTo>
                    <a:pt x="111" y="405"/>
                  </a:lnTo>
                  <a:lnTo>
                    <a:pt x="116" y="402"/>
                  </a:lnTo>
                  <a:lnTo>
                    <a:pt x="111" y="397"/>
                  </a:lnTo>
                  <a:lnTo>
                    <a:pt x="100" y="394"/>
                  </a:lnTo>
                  <a:lnTo>
                    <a:pt x="100" y="390"/>
                  </a:lnTo>
                  <a:lnTo>
                    <a:pt x="94" y="387"/>
                  </a:lnTo>
                  <a:lnTo>
                    <a:pt x="83" y="375"/>
                  </a:lnTo>
                  <a:lnTo>
                    <a:pt x="86" y="371"/>
                  </a:lnTo>
                  <a:lnTo>
                    <a:pt x="82" y="362"/>
                  </a:lnTo>
                  <a:lnTo>
                    <a:pt x="68" y="357"/>
                  </a:lnTo>
                  <a:lnTo>
                    <a:pt x="60" y="360"/>
                  </a:lnTo>
                  <a:lnTo>
                    <a:pt x="58" y="355"/>
                  </a:lnTo>
                  <a:lnTo>
                    <a:pt x="43" y="351"/>
                  </a:lnTo>
                  <a:lnTo>
                    <a:pt x="36" y="340"/>
                  </a:lnTo>
                  <a:lnTo>
                    <a:pt x="33" y="331"/>
                  </a:lnTo>
                  <a:lnTo>
                    <a:pt x="26" y="328"/>
                  </a:lnTo>
                  <a:lnTo>
                    <a:pt x="31" y="322"/>
                  </a:lnTo>
                  <a:lnTo>
                    <a:pt x="23" y="305"/>
                  </a:lnTo>
                  <a:lnTo>
                    <a:pt x="31" y="295"/>
                  </a:lnTo>
                  <a:lnTo>
                    <a:pt x="29" y="292"/>
                  </a:lnTo>
                  <a:lnTo>
                    <a:pt x="42" y="283"/>
                  </a:lnTo>
                  <a:lnTo>
                    <a:pt x="26" y="274"/>
                  </a:lnTo>
                  <a:lnTo>
                    <a:pt x="49" y="252"/>
                  </a:lnTo>
                  <a:lnTo>
                    <a:pt x="60" y="243"/>
                  </a:lnTo>
                  <a:lnTo>
                    <a:pt x="62" y="234"/>
                  </a:lnTo>
                  <a:lnTo>
                    <a:pt x="40" y="223"/>
                  </a:lnTo>
                  <a:lnTo>
                    <a:pt x="43" y="211"/>
                  </a:lnTo>
                  <a:lnTo>
                    <a:pt x="29" y="199"/>
                  </a:lnTo>
                  <a:lnTo>
                    <a:pt x="34" y="184"/>
                  </a:lnTo>
                  <a:lnTo>
                    <a:pt x="15" y="165"/>
                  </a:lnTo>
                  <a:lnTo>
                    <a:pt x="23" y="153"/>
                  </a:lnTo>
                  <a:lnTo>
                    <a:pt x="1" y="143"/>
                  </a:lnTo>
                  <a:lnTo>
                    <a:pt x="0" y="131"/>
                  </a:lnTo>
                  <a:lnTo>
                    <a:pt x="9" y="129"/>
                  </a:lnTo>
                  <a:lnTo>
                    <a:pt x="29" y="123"/>
                  </a:lnTo>
                  <a:lnTo>
                    <a:pt x="40" y="117"/>
                  </a:lnTo>
                  <a:lnTo>
                    <a:pt x="62" y="127"/>
                  </a:lnTo>
                  <a:lnTo>
                    <a:pt x="97" y="131"/>
                  </a:lnTo>
                  <a:lnTo>
                    <a:pt x="149" y="149"/>
                  </a:lnTo>
                  <a:lnTo>
                    <a:pt x="161" y="157"/>
                  </a:lnTo>
                  <a:lnTo>
                    <a:pt x="166" y="168"/>
                  </a:lnTo>
                  <a:lnTo>
                    <a:pt x="155" y="177"/>
                  </a:lnTo>
                  <a:lnTo>
                    <a:pt x="136" y="181"/>
                  </a:lnTo>
                  <a:lnTo>
                    <a:pt x="76" y="168"/>
                  </a:lnTo>
                  <a:lnTo>
                    <a:pt x="67" y="171"/>
                  </a:lnTo>
                  <a:lnTo>
                    <a:pt x="92" y="183"/>
                  </a:lnTo>
                  <a:lnTo>
                    <a:pt x="94" y="191"/>
                  </a:lnTo>
                  <a:lnTo>
                    <a:pt x="100" y="208"/>
                  </a:lnTo>
                  <a:lnTo>
                    <a:pt x="118" y="213"/>
                  </a:lnTo>
                  <a:lnTo>
                    <a:pt x="129" y="217"/>
                  </a:lnTo>
                  <a:lnTo>
                    <a:pt x="129" y="209"/>
                  </a:lnTo>
                  <a:lnTo>
                    <a:pt x="118" y="202"/>
                  </a:lnTo>
                  <a:lnTo>
                    <a:pt x="125" y="195"/>
                  </a:lnTo>
                  <a:lnTo>
                    <a:pt x="159" y="206"/>
                  </a:lnTo>
                  <a:lnTo>
                    <a:pt x="169" y="202"/>
                  </a:lnTo>
                  <a:lnTo>
                    <a:pt x="156" y="189"/>
                  </a:lnTo>
                  <a:lnTo>
                    <a:pt x="180" y="174"/>
                  </a:lnTo>
                  <a:lnTo>
                    <a:pt x="192" y="174"/>
                  </a:lnTo>
                  <a:lnTo>
                    <a:pt x="206" y="180"/>
                  </a:lnTo>
                  <a:lnTo>
                    <a:pt x="208" y="168"/>
                  </a:lnTo>
                  <a:lnTo>
                    <a:pt x="195" y="159"/>
                  </a:lnTo>
                  <a:lnTo>
                    <a:pt x="197" y="149"/>
                  </a:lnTo>
                  <a:lnTo>
                    <a:pt x="185" y="139"/>
                  </a:lnTo>
                  <a:lnTo>
                    <a:pt x="221" y="144"/>
                  </a:lnTo>
                  <a:lnTo>
                    <a:pt x="231" y="153"/>
                  </a:lnTo>
                  <a:lnTo>
                    <a:pt x="217" y="155"/>
                  </a:lnTo>
                  <a:lnTo>
                    <a:pt x="220" y="165"/>
                  </a:lnTo>
                  <a:lnTo>
                    <a:pt x="232" y="170"/>
                  </a:lnTo>
                  <a:lnTo>
                    <a:pt x="250" y="166"/>
                  </a:lnTo>
                  <a:lnTo>
                    <a:pt x="248" y="156"/>
                  </a:lnTo>
                  <a:lnTo>
                    <a:pt x="271" y="148"/>
                  </a:lnTo>
                  <a:lnTo>
                    <a:pt x="308" y="134"/>
                  </a:lnTo>
                  <a:lnTo>
                    <a:pt x="318" y="135"/>
                  </a:lnTo>
                  <a:lnTo>
                    <a:pt x="311" y="145"/>
                  </a:lnTo>
                  <a:lnTo>
                    <a:pt x="326" y="147"/>
                  </a:lnTo>
                  <a:lnTo>
                    <a:pt x="333" y="141"/>
                  </a:lnTo>
                  <a:lnTo>
                    <a:pt x="355" y="141"/>
                  </a:lnTo>
                  <a:lnTo>
                    <a:pt x="370" y="134"/>
                  </a:lnTo>
                  <a:lnTo>
                    <a:pt x="389" y="144"/>
                  </a:lnTo>
                  <a:lnTo>
                    <a:pt x="397" y="133"/>
                  </a:lnTo>
                  <a:lnTo>
                    <a:pt x="380" y="124"/>
                  </a:lnTo>
                  <a:lnTo>
                    <a:pt x="383" y="119"/>
                  </a:lnTo>
                  <a:lnTo>
                    <a:pt x="422" y="123"/>
                  </a:lnTo>
                  <a:lnTo>
                    <a:pt x="441" y="128"/>
                  </a:lnTo>
                  <a:lnTo>
                    <a:pt x="496" y="147"/>
                  </a:lnTo>
                  <a:lnTo>
                    <a:pt x="499" y="138"/>
                  </a:lnTo>
                  <a:lnTo>
                    <a:pt x="482" y="130"/>
                  </a:lnTo>
                  <a:lnTo>
                    <a:pt x="479" y="126"/>
                  </a:lnTo>
                  <a:lnTo>
                    <a:pt x="464" y="125"/>
                  </a:lnTo>
                  <a:lnTo>
                    <a:pt x="463" y="117"/>
                  </a:lnTo>
                  <a:lnTo>
                    <a:pt x="450" y="105"/>
                  </a:lnTo>
                  <a:lnTo>
                    <a:pt x="446" y="100"/>
                  </a:lnTo>
                  <a:lnTo>
                    <a:pt x="459" y="86"/>
                  </a:lnTo>
                  <a:lnTo>
                    <a:pt x="457" y="71"/>
                  </a:lnTo>
                  <a:lnTo>
                    <a:pt x="464" y="68"/>
                  </a:lnTo>
                  <a:lnTo>
                    <a:pt x="497" y="73"/>
                  </a:lnTo>
                  <a:lnTo>
                    <a:pt x="506" y="82"/>
                  </a:lnTo>
                  <a:lnTo>
                    <a:pt x="503" y="94"/>
                  </a:lnTo>
                  <a:lnTo>
                    <a:pt x="514" y="99"/>
                  </a:lnTo>
                  <a:lnTo>
                    <a:pt x="525" y="110"/>
                  </a:lnTo>
                  <a:lnTo>
                    <a:pt x="537" y="132"/>
                  </a:lnTo>
                  <a:lnTo>
                    <a:pt x="556" y="142"/>
                  </a:lnTo>
                  <a:lnTo>
                    <a:pt x="558" y="153"/>
                  </a:lnTo>
                  <a:lnTo>
                    <a:pt x="548" y="176"/>
                  </a:lnTo>
                  <a:lnTo>
                    <a:pt x="564" y="178"/>
                  </a:lnTo>
                  <a:lnTo>
                    <a:pt x="565" y="172"/>
                  </a:lnTo>
                  <a:lnTo>
                    <a:pt x="576" y="168"/>
                  </a:lnTo>
                  <a:lnTo>
                    <a:pt x="575" y="160"/>
                  </a:lnTo>
                  <a:lnTo>
                    <a:pt x="580" y="152"/>
                  </a:lnTo>
                  <a:lnTo>
                    <a:pt x="568" y="143"/>
                  </a:lnTo>
                  <a:lnTo>
                    <a:pt x="566" y="132"/>
                  </a:lnTo>
                  <a:lnTo>
                    <a:pt x="552" y="131"/>
                  </a:lnTo>
                  <a:lnTo>
                    <a:pt x="543" y="122"/>
                  </a:lnTo>
                  <a:lnTo>
                    <a:pt x="542" y="106"/>
                  </a:lnTo>
                  <a:lnTo>
                    <a:pt x="518" y="94"/>
                  </a:lnTo>
                  <a:lnTo>
                    <a:pt x="532" y="83"/>
                  </a:lnTo>
                  <a:lnTo>
                    <a:pt x="521" y="72"/>
                  </a:lnTo>
                  <a:lnTo>
                    <a:pt x="527" y="71"/>
                  </a:lnTo>
                  <a:lnTo>
                    <a:pt x="539" y="80"/>
                  </a:lnTo>
                  <a:lnTo>
                    <a:pt x="545" y="95"/>
                  </a:lnTo>
                  <a:lnTo>
                    <a:pt x="560" y="98"/>
                  </a:lnTo>
                  <a:lnTo>
                    <a:pt x="546" y="87"/>
                  </a:lnTo>
                  <a:lnTo>
                    <a:pt x="562" y="80"/>
                  </a:lnTo>
                  <a:lnTo>
                    <a:pt x="585" y="80"/>
                  </a:lnTo>
                  <a:lnTo>
                    <a:pt x="614" y="88"/>
                  </a:lnTo>
                  <a:lnTo>
                    <a:pt x="593" y="76"/>
                  </a:lnTo>
                  <a:lnTo>
                    <a:pt x="579" y="60"/>
                  </a:lnTo>
                  <a:lnTo>
                    <a:pt x="596" y="57"/>
                  </a:lnTo>
                  <a:lnTo>
                    <a:pt x="625" y="57"/>
                  </a:lnTo>
                  <a:lnTo>
                    <a:pt x="648" y="55"/>
                  </a:lnTo>
                  <a:lnTo>
                    <a:pt x="631" y="48"/>
                  </a:lnTo>
                  <a:lnTo>
                    <a:pt x="635" y="37"/>
                  </a:lnTo>
                  <a:lnTo>
                    <a:pt x="648" y="37"/>
                  </a:lnTo>
                  <a:lnTo>
                    <a:pt x="662" y="30"/>
                  </a:lnTo>
                  <a:lnTo>
                    <a:pt x="690" y="28"/>
                  </a:lnTo>
                  <a:lnTo>
                    <a:pt x="689" y="24"/>
                  </a:lnTo>
                  <a:lnTo>
                    <a:pt x="716" y="23"/>
                  </a:lnTo>
                  <a:lnTo>
                    <a:pt x="729" y="26"/>
                  </a:lnTo>
                  <a:lnTo>
                    <a:pt x="745" y="18"/>
                  </a:lnTo>
                  <a:lnTo>
                    <a:pt x="766" y="18"/>
                  </a:lnTo>
                  <a:lnTo>
                    <a:pt x="762" y="12"/>
                  </a:lnTo>
                  <a:lnTo>
                    <a:pt x="764" y="6"/>
                  </a:lnTo>
                  <a:lnTo>
                    <a:pt x="782" y="0"/>
                  </a:lnTo>
                  <a:lnTo>
                    <a:pt x="807" y="5"/>
                  </a:lnTo>
                  <a:lnTo>
                    <a:pt x="796" y="8"/>
                  </a:lnTo>
                  <a:lnTo>
                    <a:pt x="824" y="11"/>
                  </a:lnTo>
                  <a:lnTo>
                    <a:pt x="836" y="17"/>
                  </a:lnTo>
                  <a:lnTo>
                    <a:pt x="842" y="14"/>
                  </a:lnTo>
                  <a:lnTo>
                    <a:pt x="875" y="14"/>
                  </a:lnTo>
                  <a:lnTo>
                    <a:pt x="909" y="21"/>
                  </a:lnTo>
                  <a:lnTo>
                    <a:pt x="925" y="27"/>
                  </a:lnTo>
                  <a:lnTo>
                    <a:pt x="933" y="34"/>
                  </a:lnTo>
                  <a:lnTo>
                    <a:pt x="925" y="39"/>
                  </a:lnTo>
                  <a:lnTo>
                    <a:pt x="906" y="47"/>
                  </a:lnTo>
                  <a:lnTo>
                    <a:pt x="903" y="51"/>
                  </a:lnTo>
                  <a:lnTo>
                    <a:pt x="919" y="54"/>
                  </a:lnTo>
                  <a:lnTo>
                    <a:pt x="941" y="57"/>
                  </a:lnTo>
                  <a:lnTo>
                    <a:pt x="947" y="54"/>
                  </a:lnTo>
                  <a:lnTo>
                    <a:pt x="965" y="64"/>
                  </a:lnTo>
                  <a:lnTo>
                    <a:pt x="965" y="60"/>
                  </a:lnTo>
                  <a:lnTo>
                    <a:pt x="981" y="58"/>
                  </a:lnTo>
                  <a:lnTo>
                    <a:pt x="1021" y="60"/>
                  </a:lnTo>
                  <a:lnTo>
                    <a:pt x="1032" y="68"/>
                  </a:lnTo>
                  <a:lnTo>
                    <a:pt x="1084" y="70"/>
                  </a:lnTo>
                  <a:lnTo>
                    <a:pt x="1070" y="58"/>
                  </a:lnTo>
                  <a:lnTo>
                    <a:pt x="1098" y="61"/>
                  </a:lnTo>
                  <a:lnTo>
                    <a:pt x="1116" y="61"/>
                  </a:lnTo>
                  <a:lnTo>
                    <a:pt x="1145" y="68"/>
                  </a:lnTo>
                  <a:lnTo>
                    <a:pt x="1163" y="79"/>
                  </a:lnTo>
                  <a:lnTo>
                    <a:pt x="1164" y="85"/>
                  </a:lnTo>
                  <a:lnTo>
                    <a:pt x="1194" y="97"/>
                  </a:lnTo>
                  <a:lnTo>
                    <a:pt x="1221" y="104"/>
                  </a:lnTo>
                  <a:lnTo>
                    <a:pt x="1212" y="88"/>
                  </a:lnTo>
                  <a:lnTo>
                    <a:pt x="1240" y="94"/>
                  </a:lnTo>
                  <a:lnTo>
                    <a:pt x="1255" y="90"/>
                  </a:lnTo>
                  <a:lnTo>
                    <a:pt x="1283" y="95"/>
                  </a:lnTo>
                  <a:lnTo>
                    <a:pt x="1286" y="91"/>
                  </a:lnTo>
                  <a:lnTo>
                    <a:pt x="1309" y="93"/>
                  </a:lnTo>
                  <a:lnTo>
                    <a:pt x="1281" y="78"/>
                  </a:lnTo>
                  <a:lnTo>
                    <a:pt x="1287" y="71"/>
                  </a:lnTo>
                  <a:lnTo>
                    <a:pt x="1407" y="82"/>
                  </a:lnTo>
                  <a:lnTo>
                    <a:pt x="1430" y="91"/>
                  </a:lnTo>
                  <a:lnTo>
                    <a:pt x="1479" y="103"/>
                  </a:lnTo>
                  <a:lnTo>
                    <a:pt x="1523" y="100"/>
                  </a:lnTo>
                  <a:lnTo>
                    <a:pt x="1550" y="103"/>
                  </a:lnTo>
                  <a:lnTo>
                    <a:pt x="1569" y="109"/>
                  </a:lnTo>
                  <a:lnTo>
                    <a:pt x="1585" y="120"/>
                  </a:lnTo>
                  <a:lnTo>
                    <a:pt x="1606" y="125"/>
                  </a:lnTo>
                  <a:lnTo>
                    <a:pt x="1618" y="122"/>
                  </a:lnTo>
                  <a:lnTo>
                    <a:pt x="1639" y="122"/>
                  </a:lnTo>
                  <a:lnTo>
                    <a:pt x="1666" y="125"/>
                  </a:lnTo>
                  <a:lnTo>
                    <a:pt x="1686" y="123"/>
                  </a:lnTo>
                  <a:lnTo>
                    <a:pt x="1729" y="137"/>
                  </a:lnTo>
                  <a:lnTo>
                    <a:pt x="1737" y="132"/>
                  </a:lnTo>
                  <a:lnTo>
                    <a:pt x="1711" y="122"/>
                  </a:lnTo>
                  <a:lnTo>
                    <a:pt x="1705" y="114"/>
                  </a:lnTo>
                  <a:lnTo>
                    <a:pt x="1751" y="119"/>
                  </a:lnTo>
                  <a:lnTo>
                    <a:pt x="1775" y="118"/>
                  </a:lnTo>
                  <a:lnTo>
                    <a:pt x="1822" y="125"/>
                  </a:lnTo>
                  <a:lnTo>
                    <a:pt x="1850" y="133"/>
                  </a:lnTo>
                  <a:lnTo>
                    <a:pt x="1948" y="198"/>
                  </a:lnTo>
                  <a:lnTo>
                    <a:pt x="1942" y="205"/>
                  </a:lnTo>
                  <a:lnTo>
                    <a:pt x="1924" y="205"/>
                  </a:lnTo>
                  <a:lnTo>
                    <a:pt x="1948" y="214"/>
                  </a:lnTo>
                  <a:lnTo>
                    <a:pt x="1975" y="227"/>
                  </a:lnTo>
                  <a:lnTo>
                    <a:pt x="1988" y="231"/>
                  </a:lnTo>
                  <a:lnTo>
                    <a:pt x="1999" y="239"/>
                  </a:lnTo>
                  <a:lnTo>
                    <a:pt x="2002" y="243"/>
                  </a:lnTo>
                  <a:lnTo>
                    <a:pt x="1972" y="240"/>
                  </a:lnTo>
                  <a:lnTo>
                    <a:pt x="1953" y="252"/>
                  </a:lnTo>
                  <a:lnTo>
                    <a:pt x="1944" y="254"/>
                  </a:lnTo>
                  <a:lnTo>
                    <a:pt x="1939" y="267"/>
                  </a:lnTo>
                  <a:lnTo>
                    <a:pt x="1933" y="277"/>
                  </a:lnTo>
                  <a:lnTo>
                    <a:pt x="1938" y="285"/>
                  </a:lnTo>
                  <a:lnTo>
                    <a:pt x="1904" y="273"/>
                  </a:lnTo>
                  <a:lnTo>
                    <a:pt x="1886" y="287"/>
                  </a:lnTo>
                  <a:lnTo>
                    <a:pt x="1872" y="280"/>
                  </a:lnTo>
                  <a:lnTo>
                    <a:pt x="1868" y="288"/>
                  </a:lnTo>
                  <a:lnTo>
                    <a:pt x="1847" y="285"/>
                  </a:lnTo>
                  <a:lnTo>
                    <a:pt x="1857" y="297"/>
                  </a:lnTo>
                  <a:lnTo>
                    <a:pt x="1859" y="314"/>
                  </a:lnTo>
                  <a:lnTo>
                    <a:pt x="1868" y="321"/>
                  </a:lnTo>
                  <a:lnTo>
                    <a:pt x="1888" y="325"/>
                  </a:lnTo>
                  <a:lnTo>
                    <a:pt x="1915" y="351"/>
                  </a:lnTo>
                  <a:lnTo>
                    <a:pt x="1903" y="351"/>
                  </a:lnTo>
                  <a:lnTo>
                    <a:pt x="1913" y="366"/>
                  </a:lnTo>
                  <a:lnTo>
                    <a:pt x="1927" y="374"/>
                  </a:lnTo>
                  <a:lnTo>
                    <a:pt x="1912" y="383"/>
                  </a:lnTo>
                  <a:lnTo>
                    <a:pt x="1928" y="404"/>
                  </a:lnTo>
                  <a:lnTo>
                    <a:pt x="1911" y="408"/>
                  </a:lnTo>
                  <a:lnTo>
                    <a:pt x="1925" y="427"/>
                  </a:lnTo>
                  <a:lnTo>
                    <a:pt x="1919" y="444"/>
                  </a:lnTo>
                  <a:lnTo>
                    <a:pt x="1902" y="431"/>
                  </a:lnTo>
                  <a:lnTo>
                    <a:pt x="1871" y="405"/>
                  </a:lnTo>
                  <a:lnTo>
                    <a:pt x="1824" y="365"/>
                  </a:lnTo>
                  <a:lnTo>
                    <a:pt x="1805" y="340"/>
                  </a:lnTo>
                  <a:lnTo>
                    <a:pt x="1805" y="329"/>
                  </a:lnTo>
                  <a:lnTo>
                    <a:pt x="1797" y="321"/>
                  </a:lnTo>
                  <a:lnTo>
                    <a:pt x="1814" y="317"/>
                  </a:lnTo>
                  <a:lnTo>
                    <a:pt x="1813" y="295"/>
                  </a:lnTo>
                  <a:lnTo>
                    <a:pt x="1815" y="277"/>
                  </a:lnTo>
                  <a:lnTo>
                    <a:pt x="1822" y="263"/>
                  </a:lnTo>
                  <a:lnTo>
                    <a:pt x="1802" y="239"/>
                  </a:lnTo>
                  <a:lnTo>
                    <a:pt x="1788" y="240"/>
                  </a:lnTo>
                  <a:lnTo>
                    <a:pt x="1798" y="255"/>
                  </a:lnTo>
                  <a:lnTo>
                    <a:pt x="1788" y="274"/>
                  </a:lnTo>
                  <a:lnTo>
                    <a:pt x="1751" y="252"/>
                  </a:lnTo>
                  <a:lnTo>
                    <a:pt x="1724" y="258"/>
                  </a:lnTo>
                  <a:lnTo>
                    <a:pt x="1724" y="288"/>
                  </a:lnTo>
                  <a:lnTo>
                    <a:pt x="1747" y="298"/>
                  </a:lnTo>
                  <a:lnTo>
                    <a:pt x="1722" y="303"/>
                  </a:lnTo>
                  <a:lnTo>
                    <a:pt x="1703" y="305"/>
                  </a:lnTo>
                  <a:lnTo>
                    <a:pt x="1690" y="292"/>
                  </a:lnTo>
                  <a:lnTo>
                    <a:pt x="1666" y="289"/>
                  </a:lnTo>
                  <a:lnTo>
                    <a:pt x="1659" y="298"/>
                  </a:lnTo>
                  <a:lnTo>
                    <a:pt x="1614" y="295"/>
                  </a:lnTo>
                  <a:lnTo>
                    <a:pt x="1575" y="300"/>
                  </a:lnTo>
                  <a:lnTo>
                    <a:pt x="1565" y="334"/>
                  </a:lnTo>
                  <a:lnTo>
                    <a:pt x="1550" y="377"/>
                  </a:lnTo>
                  <a:lnTo>
                    <a:pt x="1574" y="379"/>
                  </a:lnTo>
                  <a:lnTo>
                    <a:pt x="1591" y="390"/>
                  </a:lnTo>
                  <a:lnTo>
                    <a:pt x="1608" y="394"/>
                  </a:lnTo>
                  <a:lnTo>
                    <a:pt x="1609" y="385"/>
                  </a:lnTo>
                  <a:lnTo>
                    <a:pt x="1626" y="386"/>
                  </a:lnTo>
                  <a:lnTo>
                    <a:pt x="1664" y="406"/>
                  </a:lnTo>
                  <a:lnTo>
                    <a:pt x="1678" y="422"/>
                  </a:lnTo>
                  <a:lnTo>
                    <a:pt x="1682" y="440"/>
                  </a:lnTo>
                  <a:lnTo>
                    <a:pt x="1698" y="462"/>
                  </a:lnTo>
                  <a:lnTo>
                    <a:pt x="1714" y="491"/>
                  </a:lnTo>
                  <a:lnTo>
                    <a:pt x="1711" y="518"/>
                  </a:lnTo>
                  <a:lnTo>
                    <a:pt x="1715" y="531"/>
                  </a:lnTo>
                  <a:lnTo>
                    <a:pt x="1709" y="553"/>
                  </a:lnTo>
                  <a:lnTo>
                    <a:pt x="1703" y="574"/>
                  </a:lnTo>
                  <a:lnTo>
                    <a:pt x="1700" y="585"/>
                  </a:lnTo>
                  <a:lnTo>
                    <a:pt x="1686" y="597"/>
                  </a:lnTo>
                  <a:lnTo>
                    <a:pt x="1677" y="597"/>
                  </a:lnTo>
                  <a:lnTo>
                    <a:pt x="1662" y="588"/>
                  </a:lnTo>
                  <a:lnTo>
                    <a:pt x="1650" y="602"/>
                  </a:lnTo>
                  <a:lnTo>
                    <a:pt x="1651" y="60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40" name="Freeform 242">
              <a:extLst>
                <a:ext uri="{FF2B5EF4-FFF2-40B4-BE49-F238E27FC236}">
                  <a16:creationId xmlns:a16="http://schemas.microsoft.com/office/drawing/2014/main" id="{3DAE4AB4-E543-48D4-B5E0-215F8609CD0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0060" y="1793477"/>
              <a:ext cx="104657" cy="36722"/>
            </a:xfrm>
            <a:custGeom>
              <a:avLst/>
              <a:gdLst>
                <a:gd name="T0" fmla="*/ 57 w 57"/>
                <a:gd name="T1" fmla="*/ 14 h 20"/>
                <a:gd name="T2" fmla="*/ 3 w 57"/>
                <a:gd name="T3" fmla="*/ 20 h 20"/>
                <a:gd name="T4" fmla="*/ 0 w 57"/>
                <a:gd name="T5" fmla="*/ 2 h 20"/>
                <a:gd name="T6" fmla="*/ 6 w 57"/>
                <a:gd name="T7" fmla="*/ 0 h 20"/>
                <a:gd name="T8" fmla="*/ 15 w 57"/>
                <a:gd name="T9" fmla="*/ 1 h 20"/>
                <a:gd name="T10" fmla="*/ 52 w 57"/>
                <a:gd name="T11" fmla="*/ 9 h 20"/>
                <a:gd name="T12" fmla="*/ 57 w 57"/>
                <a:gd name="T13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20">
                  <a:moveTo>
                    <a:pt x="57" y="14"/>
                  </a:moveTo>
                  <a:lnTo>
                    <a:pt x="3" y="20"/>
                  </a:lnTo>
                  <a:lnTo>
                    <a:pt x="0" y="2"/>
                  </a:lnTo>
                  <a:lnTo>
                    <a:pt x="6" y="0"/>
                  </a:lnTo>
                  <a:lnTo>
                    <a:pt x="15" y="1"/>
                  </a:lnTo>
                  <a:lnTo>
                    <a:pt x="52" y="9"/>
                  </a:lnTo>
                  <a:lnTo>
                    <a:pt x="57" y="1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41" name="Freeform 243">
              <a:extLst>
                <a:ext uri="{FF2B5EF4-FFF2-40B4-BE49-F238E27FC236}">
                  <a16:creationId xmlns:a16="http://schemas.microsoft.com/office/drawing/2014/main" id="{2D746507-8D4E-48F3-8555-A6398ACFE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3711" y="1756756"/>
              <a:ext cx="126691" cy="22034"/>
            </a:xfrm>
            <a:custGeom>
              <a:avLst/>
              <a:gdLst>
                <a:gd name="T0" fmla="*/ 66 w 69"/>
                <a:gd name="T1" fmla="*/ 5 h 12"/>
                <a:gd name="T2" fmla="*/ 53 w 69"/>
                <a:gd name="T3" fmla="*/ 6 h 12"/>
                <a:gd name="T4" fmla="*/ 44 w 69"/>
                <a:gd name="T5" fmla="*/ 8 h 12"/>
                <a:gd name="T6" fmla="*/ 44 w 69"/>
                <a:gd name="T7" fmla="*/ 10 h 12"/>
                <a:gd name="T8" fmla="*/ 34 w 69"/>
                <a:gd name="T9" fmla="*/ 12 h 12"/>
                <a:gd name="T10" fmla="*/ 20 w 69"/>
                <a:gd name="T11" fmla="*/ 9 h 12"/>
                <a:gd name="T12" fmla="*/ 23 w 69"/>
                <a:gd name="T13" fmla="*/ 5 h 12"/>
                <a:gd name="T14" fmla="*/ 0 w 69"/>
                <a:gd name="T15" fmla="*/ 5 h 12"/>
                <a:gd name="T16" fmla="*/ 19 w 69"/>
                <a:gd name="T17" fmla="*/ 2 h 12"/>
                <a:gd name="T18" fmla="*/ 35 w 69"/>
                <a:gd name="T19" fmla="*/ 2 h 12"/>
                <a:gd name="T20" fmla="*/ 39 w 69"/>
                <a:gd name="T21" fmla="*/ 6 h 12"/>
                <a:gd name="T22" fmla="*/ 43 w 69"/>
                <a:gd name="T23" fmla="*/ 3 h 12"/>
                <a:gd name="T24" fmla="*/ 52 w 69"/>
                <a:gd name="T25" fmla="*/ 0 h 12"/>
                <a:gd name="T26" fmla="*/ 69 w 69"/>
                <a:gd name="T27" fmla="*/ 3 h 12"/>
                <a:gd name="T28" fmla="*/ 66 w 69"/>
                <a:gd name="T2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" h="12">
                  <a:moveTo>
                    <a:pt x="66" y="5"/>
                  </a:moveTo>
                  <a:lnTo>
                    <a:pt x="53" y="6"/>
                  </a:lnTo>
                  <a:lnTo>
                    <a:pt x="44" y="8"/>
                  </a:lnTo>
                  <a:lnTo>
                    <a:pt x="44" y="10"/>
                  </a:lnTo>
                  <a:lnTo>
                    <a:pt x="34" y="12"/>
                  </a:lnTo>
                  <a:lnTo>
                    <a:pt x="20" y="9"/>
                  </a:lnTo>
                  <a:lnTo>
                    <a:pt x="23" y="5"/>
                  </a:lnTo>
                  <a:lnTo>
                    <a:pt x="0" y="5"/>
                  </a:lnTo>
                  <a:lnTo>
                    <a:pt x="19" y="2"/>
                  </a:lnTo>
                  <a:lnTo>
                    <a:pt x="35" y="2"/>
                  </a:lnTo>
                  <a:lnTo>
                    <a:pt x="39" y="6"/>
                  </a:lnTo>
                  <a:lnTo>
                    <a:pt x="43" y="3"/>
                  </a:lnTo>
                  <a:lnTo>
                    <a:pt x="52" y="0"/>
                  </a:lnTo>
                  <a:lnTo>
                    <a:pt x="69" y="3"/>
                  </a:lnTo>
                  <a:lnTo>
                    <a:pt x="66" y="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42" name="Freeform 244">
              <a:extLst>
                <a:ext uri="{FF2B5EF4-FFF2-40B4-BE49-F238E27FC236}">
                  <a16:creationId xmlns:a16="http://schemas.microsoft.com/office/drawing/2014/main" id="{93FD2B5F-5EC2-4E99-9E07-3C914A1E1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0548" y="1751247"/>
              <a:ext cx="212988" cy="58756"/>
            </a:xfrm>
            <a:custGeom>
              <a:avLst/>
              <a:gdLst>
                <a:gd name="T0" fmla="*/ 116 w 116"/>
                <a:gd name="T1" fmla="*/ 30 h 32"/>
                <a:gd name="T2" fmla="*/ 96 w 116"/>
                <a:gd name="T3" fmla="*/ 32 h 32"/>
                <a:gd name="T4" fmla="*/ 61 w 116"/>
                <a:gd name="T5" fmla="*/ 28 h 32"/>
                <a:gd name="T6" fmla="*/ 37 w 116"/>
                <a:gd name="T7" fmla="*/ 23 h 32"/>
                <a:gd name="T8" fmla="*/ 17 w 116"/>
                <a:gd name="T9" fmla="*/ 13 h 32"/>
                <a:gd name="T10" fmla="*/ 0 w 116"/>
                <a:gd name="T11" fmla="*/ 11 h 32"/>
                <a:gd name="T12" fmla="*/ 16 w 116"/>
                <a:gd name="T13" fmla="*/ 2 h 32"/>
                <a:gd name="T14" fmla="*/ 34 w 116"/>
                <a:gd name="T15" fmla="*/ 0 h 32"/>
                <a:gd name="T16" fmla="*/ 63 w 116"/>
                <a:gd name="T17" fmla="*/ 6 h 32"/>
                <a:gd name="T18" fmla="*/ 103 w 116"/>
                <a:gd name="T19" fmla="*/ 18 h 32"/>
                <a:gd name="T20" fmla="*/ 116 w 116"/>
                <a:gd name="T21" fmla="*/ 3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32">
                  <a:moveTo>
                    <a:pt x="116" y="30"/>
                  </a:moveTo>
                  <a:lnTo>
                    <a:pt x="96" y="32"/>
                  </a:lnTo>
                  <a:lnTo>
                    <a:pt x="61" y="28"/>
                  </a:lnTo>
                  <a:lnTo>
                    <a:pt x="37" y="23"/>
                  </a:lnTo>
                  <a:lnTo>
                    <a:pt x="17" y="13"/>
                  </a:lnTo>
                  <a:lnTo>
                    <a:pt x="0" y="11"/>
                  </a:lnTo>
                  <a:lnTo>
                    <a:pt x="16" y="2"/>
                  </a:lnTo>
                  <a:lnTo>
                    <a:pt x="34" y="0"/>
                  </a:lnTo>
                  <a:lnTo>
                    <a:pt x="63" y="6"/>
                  </a:lnTo>
                  <a:lnTo>
                    <a:pt x="103" y="18"/>
                  </a:lnTo>
                  <a:lnTo>
                    <a:pt x="116" y="3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43" name="Freeform 245">
              <a:extLst>
                <a:ext uri="{FF2B5EF4-FFF2-40B4-BE49-F238E27FC236}">
                  <a16:creationId xmlns:a16="http://schemas.microsoft.com/office/drawing/2014/main" id="{2C7C2F39-6565-412F-86E4-E963CF4A76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1036" y="2898810"/>
              <a:ext cx="348859" cy="269906"/>
            </a:xfrm>
            <a:custGeom>
              <a:avLst/>
              <a:gdLst>
                <a:gd name="T0" fmla="*/ 114 w 190"/>
                <a:gd name="T1" fmla="*/ 6 h 147"/>
                <a:gd name="T2" fmla="*/ 120 w 190"/>
                <a:gd name="T3" fmla="*/ 13 h 147"/>
                <a:gd name="T4" fmla="*/ 148 w 190"/>
                <a:gd name="T5" fmla="*/ 22 h 147"/>
                <a:gd name="T6" fmla="*/ 154 w 190"/>
                <a:gd name="T7" fmla="*/ 18 h 147"/>
                <a:gd name="T8" fmla="*/ 171 w 190"/>
                <a:gd name="T9" fmla="*/ 26 h 147"/>
                <a:gd name="T10" fmla="*/ 189 w 190"/>
                <a:gd name="T11" fmla="*/ 24 h 147"/>
                <a:gd name="T12" fmla="*/ 190 w 190"/>
                <a:gd name="T13" fmla="*/ 35 h 147"/>
                <a:gd name="T14" fmla="*/ 176 w 190"/>
                <a:gd name="T15" fmla="*/ 47 h 147"/>
                <a:gd name="T16" fmla="*/ 156 w 190"/>
                <a:gd name="T17" fmla="*/ 52 h 147"/>
                <a:gd name="T18" fmla="*/ 154 w 190"/>
                <a:gd name="T19" fmla="*/ 58 h 147"/>
                <a:gd name="T20" fmla="*/ 145 w 190"/>
                <a:gd name="T21" fmla="*/ 68 h 147"/>
                <a:gd name="T22" fmla="*/ 139 w 190"/>
                <a:gd name="T23" fmla="*/ 83 h 147"/>
                <a:gd name="T24" fmla="*/ 145 w 190"/>
                <a:gd name="T25" fmla="*/ 95 h 147"/>
                <a:gd name="T26" fmla="*/ 136 w 190"/>
                <a:gd name="T27" fmla="*/ 103 h 147"/>
                <a:gd name="T28" fmla="*/ 133 w 190"/>
                <a:gd name="T29" fmla="*/ 115 h 147"/>
                <a:gd name="T30" fmla="*/ 121 w 190"/>
                <a:gd name="T31" fmla="*/ 119 h 147"/>
                <a:gd name="T32" fmla="*/ 110 w 190"/>
                <a:gd name="T33" fmla="*/ 134 h 147"/>
                <a:gd name="T34" fmla="*/ 90 w 190"/>
                <a:gd name="T35" fmla="*/ 134 h 147"/>
                <a:gd name="T36" fmla="*/ 75 w 190"/>
                <a:gd name="T37" fmla="*/ 134 h 147"/>
                <a:gd name="T38" fmla="*/ 65 w 190"/>
                <a:gd name="T39" fmla="*/ 140 h 147"/>
                <a:gd name="T40" fmla="*/ 59 w 190"/>
                <a:gd name="T41" fmla="*/ 147 h 147"/>
                <a:gd name="T42" fmla="*/ 50 w 190"/>
                <a:gd name="T43" fmla="*/ 146 h 147"/>
                <a:gd name="T44" fmla="*/ 45 w 190"/>
                <a:gd name="T45" fmla="*/ 139 h 147"/>
                <a:gd name="T46" fmla="*/ 41 w 190"/>
                <a:gd name="T47" fmla="*/ 129 h 147"/>
                <a:gd name="T48" fmla="*/ 27 w 190"/>
                <a:gd name="T49" fmla="*/ 126 h 147"/>
                <a:gd name="T50" fmla="*/ 25 w 190"/>
                <a:gd name="T51" fmla="*/ 119 h 147"/>
                <a:gd name="T52" fmla="*/ 31 w 190"/>
                <a:gd name="T53" fmla="*/ 112 h 147"/>
                <a:gd name="T54" fmla="*/ 33 w 190"/>
                <a:gd name="T55" fmla="*/ 107 h 147"/>
                <a:gd name="T56" fmla="*/ 28 w 190"/>
                <a:gd name="T57" fmla="*/ 101 h 147"/>
                <a:gd name="T58" fmla="*/ 33 w 190"/>
                <a:gd name="T59" fmla="*/ 89 h 147"/>
                <a:gd name="T60" fmla="*/ 27 w 190"/>
                <a:gd name="T61" fmla="*/ 78 h 147"/>
                <a:gd name="T62" fmla="*/ 34 w 190"/>
                <a:gd name="T63" fmla="*/ 76 h 147"/>
                <a:gd name="T64" fmla="*/ 35 w 190"/>
                <a:gd name="T65" fmla="*/ 67 h 147"/>
                <a:gd name="T66" fmla="*/ 37 w 190"/>
                <a:gd name="T67" fmla="*/ 64 h 147"/>
                <a:gd name="T68" fmla="*/ 38 w 190"/>
                <a:gd name="T69" fmla="*/ 49 h 147"/>
                <a:gd name="T70" fmla="*/ 45 w 190"/>
                <a:gd name="T71" fmla="*/ 44 h 147"/>
                <a:gd name="T72" fmla="*/ 42 w 190"/>
                <a:gd name="T73" fmla="*/ 35 h 147"/>
                <a:gd name="T74" fmla="*/ 32 w 190"/>
                <a:gd name="T75" fmla="*/ 35 h 147"/>
                <a:gd name="T76" fmla="*/ 30 w 190"/>
                <a:gd name="T77" fmla="*/ 37 h 147"/>
                <a:gd name="T78" fmla="*/ 21 w 190"/>
                <a:gd name="T79" fmla="*/ 37 h 147"/>
                <a:gd name="T80" fmla="*/ 17 w 190"/>
                <a:gd name="T81" fmla="*/ 27 h 147"/>
                <a:gd name="T82" fmla="*/ 10 w 190"/>
                <a:gd name="T83" fmla="*/ 30 h 147"/>
                <a:gd name="T84" fmla="*/ 5 w 190"/>
                <a:gd name="T85" fmla="*/ 35 h 147"/>
                <a:gd name="T86" fmla="*/ 6 w 190"/>
                <a:gd name="T87" fmla="*/ 21 h 147"/>
                <a:gd name="T88" fmla="*/ 0 w 190"/>
                <a:gd name="T89" fmla="*/ 14 h 147"/>
                <a:gd name="T90" fmla="*/ 22 w 190"/>
                <a:gd name="T91" fmla="*/ 0 h 147"/>
                <a:gd name="T92" fmla="*/ 41 w 190"/>
                <a:gd name="T93" fmla="*/ 3 h 147"/>
                <a:gd name="T94" fmla="*/ 61 w 190"/>
                <a:gd name="T95" fmla="*/ 3 h 147"/>
                <a:gd name="T96" fmla="*/ 77 w 190"/>
                <a:gd name="T97" fmla="*/ 6 h 147"/>
                <a:gd name="T98" fmla="*/ 90 w 190"/>
                <a:gd name="T99" fmla="*/ 5 h 147"/>
                <a:gd name="T100" fmla="*/ 114 w 190"/>
                <a:gd name="T101" fmla="*/ 6 h 147"/>
                <a:gd name="T102" fmla="*/ 114 w 190"/>
                <a:gd name="T103" fmla="*/ 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0" h="147">
                  <a:moveTo>
                    <a:pt x="114" y="6"/>
                  </a:moveTo>
                  <a:lnTo>
                    <a:pt x="120" y="13"/>
                  </a:lnTo>
                  <a:lnTo>
                    <a:pt x="148" y="22"/>
                  </a:lnTo>
                  <a:lnTo>
                    <a:pt x="154" y="18"/>
                  </a:lnTo>
                  <a:lnTo>
                    <a:pt x="171" y="26"/>
                  </a:lnTo>
                  <a:lnTo>
                    <a:pt x="189" y="24"/>
                  </a:lnTo>
                  <a:lnTo>
                    <a:pt x="190" y="35"/>
                  </a:lnTo>
                  <a:lnTo>
                    <a:pt x="176" y="47"/>
                  </a:lnTo>
                  <a:lnTo>
                    <a:pt x="156" y="52"/>
                  </a:lnTo>
                  <a:lnTo>
                    <a:pt x="154" y="58"/>
                  </a:lnTo>
                  <a:lnTo>
                    <a:pt x="145" y="68"/>
                  </a:lnTo>
                  <a:lnTo>
                    <a:pt x="139" y="83"/>
                  </a:lnTo>
                  <a:lnTo>
                    <a:pt x="145" y="95"/>
                  </a:lnTo>
                  <a:lnTo>
                    <a:pt x="136" y="103"/>
                  </a:lnTo>
                  <a:lnTo>
                    <a:pt x="133" y="115"/>
                  </a:lnTo>
                  <a:lnTo>
                    <a:pt x="121" y="119"/>
                  </a:lnTo>
                  <a:lnTo>
                    <a:pt x="110" y="134"/>
                  </a:lnTo>
                  <a:lnTo>
                    <a:pt x="90" y="134"/>
                  </a:lnTo>
                  <a:lnTo>
                    <a:pt x="75" y="134"/>
                  </a:lnTo>
                  <a:lnTo>
                    <a:pt x="65" y="140"/>
                  </a:lnTo>
                  <a:lnTo>
                    <a:pt x="59" y="147"/>
                  </a:lnTo>
                  <a:lnTo>
                    <a:pt x="50" y="146"/>
                  </a:lnTo>
                  <a:lnTo>
                    <a:pt x="45" y="139"/>
                  </a:lnTo>
                  <a:lnTo>
                    <a:pt x="41" y="129"/>
                  </a:lnTo>
                  <a:lnTo>
                    <a:pt x="27" y="126"/>
                  </a:lnTo>
                  <a:lnTo>
                    <a:pt x="25" y="119"/>
                  </a:lnTo>
                  <a:lnTo>
                    <a:pt x="31" y="112"/>
                  </a:lnTo>
                  <a:lnTo>
                    <a:pt x="33" y="107"/>
                  </a:lnTo>
                  <a:lnTo>
                    <a:pt x="28" y="101"/>
                  </a:lnTo>
                  <a:lnTo>
                    <a:pt x="33" y="89"/>
                  </a:lnTo>
                  <a:lnTo>
                    <a:pt x="27" y="78"/>
                  </a:lnTo>
                  <a:lnTo>
                    <a:pt x="34" y="76"/>
                  </a:lnTo>
                  <a:lnTo>
                    <a:pt x="35" y="67"/>
                  </a:lnTo>
                  <a:lnTo>
                    <a:pt x="37" y="64"/>
                  </a:lnTo>
                  <a:lnTo>
                    <a:pt x="38" y="49"/>
                  </a:lnTo>
                  <a:lnTo>
                    <a:pt x="45" y="44"/>
                  </a:lnTo>
                  <a:lnTo>
                    <a:pt x="42" y="35"/>
                  </a:lnTo>
                  <a:lnTo>
                    <a:pt x="32" y="35"/>
                  </a:lnTo>
                  <a:lnTo>
                    <a:pt x="30" y="37"/>
                  </a:lnTo>
                  <a:lnTo>
                    <a:pt x="21" y="37"/>
                  </a:lnTo>
                  <a:lnTo>
                    <a:pt x="17" y="27"/>
                  </a:lnTo>
                  <a:lnTo>
                    <a:pt x="10" y="30"/>
                  </a:lnTo>
                  <a:lnTo>
                    <a:pt x="5" y="35"/>
                  </a:lnTo>
                  <a:lnTo>
                    <a:pt x="6" y="21"/>
                  </a:lnTo>
                  <a:lnTo>
                    <a:pt x="0" y="14"/>
                  </a:lnTo>
                  <a:lnTo>
                    <a:pt x="22" y="0"/>
                  </a:lnTo>
                  <a:lnTo>
                    <a:pt x="41" y="3"/>
                  </a:lnTo>
                  <a:lnTo>
                    <a:pt x="61" y="3"/>
                  </a:lnTo>
                  <a:lnTo>
                    <a:pt x="77" y="6"/>
                  </a:lnTo>
                  <a:lnTo>
                    <a:pt x="90" y="5"/>
                  </a:lnTo>
                  <a:lnTo>
                    <a:pt x="114" y="6"/>
                  </a:lnTo>
                  <a:lnTo>
                    <a:pt x="114" y="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44" name="Freeform 246">
              <a:extLst>
                <a:ext uri="{FF2B5EF4-FFF2-40B4-BE49-F238E27FC236}">
                  <a16:creationId xmlns:a16="http://schemas.microsoft.com/office/drawing/2014/main" id="{07788CBC-65BF-47E7-A78E-3ED818192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4127" y="2924514"/>
              <a:ext cx="29378" cy="55083"/>
            </a:xfrm>
            <a:custGeom>
              <a:avLst/>
              <a:gdLst>
                <a:gd name="T0" fmla="*/ 16 w 16"/>
                <a:gd name="T1" fmla="*/ 16 h 30"/>
                <a:gd name="T2" fmla="*/ 11 w 16"/>
                <a:gd name="T3" fmla="*/ 30 h 30"/>
                <a:gd name="T4" fmla="*/ 4 w 16"/>
                <a:gd name="T5" fmla="*/ 26 h 30"/>
                <a:gd name="T6" fmla="*/ 0 w 16"/>
                <a:gd name="T7" fmla="*/ 14 h 30"/>
                <a:gd name="T8" fmla="*/ 3 w 16"/>
                <a:gd name="T9" fmla="*/ 7 h 30"/>
                <a:gd name="T10" fmla="*/ 12 w 16"/>
                <a:gd name="T11" fmla="*/ 0 h 30"/>
                <a:gd name="T12" fmla="*/ 16 w 16"/>
                <a:gd name="T13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30">
                  <a:moveTo>
                    <a:pt x="16" y="16"/>
                  </a:moveTo>
                  <a:lnTo>
                    <a:pt x="11" y="30"/>
                  </a:lnTo>
                  <a:lnTo>
                    <a:pt x="4" y="26"/>
                  </a:lnTo>
                  <a:lnTo>
                    <a:pt x="0" y="14"/>
                  </a:lnTo>
                  <a:lnTo>
                    <a:pt x="3" y="7"/>
                  </a:lnTo>
                  <a:lnTo>
                    <a:pt x="12" y="0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45" name="Freeform 247">
              <a:extLst>
                <a:ext uri="{FF2B5EF4-FFF2-40B4-BE49-F238E27FC236}">
                  <a16:creationId xmlns:a16="http://schemas.microsoft.com/office/drawing/2014/main" id="{4D66123E-A929-4A1D-A931-C30BEE636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0580" y="2647263"/>
              <a:ext cx="341515" cy="299283"/>
            </a:xfrm>
            <a:custGeom>
              <a:avLst/>
              <a:gdLst>
                <a:gd name="T0" fmla="*/ 151 w 186"/>
                <a:gd name="T1" fmla="*/ 29 h 163"/>
                <a:gd name="T2" fmla="*/ 154 w 186"/>
                <a:gd name="T3" fmla="*/ 31 h 163"/>
                <a:gd name="T4" fmla="*/ 158 w 186"/>
                <a:gd name="T5" fmla="*/ 31 h 163"/>
                <a:gd name="T6" fmla="*/ 165 w 186"/>
                <a:gd name="T7" fmla="*/ 35 h 163"/>
                <a:gd name="T8" fmla="*/ 186 w 186"/>
                <a:gd name="T9" fmla="*/ 39 h 163"/>
                <a:gd name="T10" fmla="*/ 179 w 186"/>
                <a:gd name="T11" fmla="*/ 52 h 163"/>
                <a:gd name="T12" fmla="*/ 178 w 186"/>
                <a:gd name="T13" fmla="*/ 65 h 163"/>
                <a:gd name="T14" fmla="*/ 174 w 186"/>
                <a:gd name="T15" fmla="*/ 68 h 163"/>
                <a:gd name="T16" fmla="*/ 167 w 186"/>
                <a:gd name="T17" fmla="*/ 66 h 163"/>
                <a:gd name="T18" fmla="*/ 168 w 186"/>
                <a:gd name="T19" fmla="*/ 71 h 163"/>
                <a:gd name="T20" fmla="*/ 157 w 186"/>
                <a:gd name="T21" fmla="*/ 81 h 163"/>
                <a:gd name="T22" fmla="*/ 157 w 186"/>
                <a:gd name="T23" fmla="*/ 90 h 163"/>
                <a:gd name="T24" fmla="*/ 164 w 186"/>
                <a:gd name="T25" fmla="*/ 87 h 163"/>
                <a:gd name="T26" fmla="*/ 170 w 186"/>
                <a:gd name="T27" fmla="*/ 95 h 163"/>
                <a:gd name="T28" fmla="*/ 169 w 186"/>
                <a:gd name="T29" fmla="*/ 100 h 163"/>
                <a:gd name="T30" fmla="*/ 174 w 186"/>
                <a:gd name="T31" fmla="*/ 107 h 163"/>
                <a:gd name="T32" fmla="*/ 168 w 186"/>
                <a:gd name="T33" fmla="*/ 113 h 163"/>
                <a:gd name="T34" fmla="*/ 173 w 186"/>
                <a:gd name="T35" fmla="*/ 127 h 163"/>
                <a:gd name="T36" fmla="*/ 182 w 186"/>
                <a:gd name="T37" fmla="*/ 130 h 163"/>
                <a:gd name="T38" fmla="*/ 180 w 186"/>
                <a:gd name="T39" fmla="*/ 138 h 163"/>
                <a:gd name="T40" fmla="*/ 167 w 186"/>
                <a:gd name="T41" fmla="*/ 149 h 163"/>
                <a:gd name="T42" fmla="*/ 137 w 186"/>
                <a:gd name="T43" fmla="*/ 143 h 163"/>
                <a:gd name="T44" fmla="*/ 114 w 186"/>
                <a:gd name="T45" fmla="*/ 149 h 163"/>
                <a:gd name="T46" fmla="*/ 113 w 186"/>
                <a:gd name="T47" fmla="*/ 161 h 163"/>
                <a:gd name="T48" fmla="*/ 95 w 186"/>
                <a:gd name="T49" fmla="*/ 163 h 163"/>
                <a:gd name="T50" fmla="*/ 78 w 186"/>
                <a:gd name="T51" fmla="*/ 155 h 163"/>
                <a:gd name="T52" fmla="*/ 72 w 186"/>
                <a:gd name="T53" fmla="*/ 159 h 163"/>
                <a:gd name="T54" fmla="*/ 44 w 186"/>
                <a:gd name="T55" fmla="*/ 150 h 163"/>
                <a:gd name="T56" fmla="*/ 38 w 186"/>
                <a:gd name="T57" fmla="*/ 143 h 163"/>
                <a:gd name="T58" fmla="*/ 46 w 186"/>
                <a:gd name="T59" fmla="*/ 132 h 163"/>
                <a:gd name="T60" fmla="*/ 49 w 186"/>
                <a:gd name="T61" fmla="*/ 95 h 163"/>
                <a:gd name="T62" fmla="*/ 34 w 186"/>
                <a:gd name="T63" fmla="*/ 75 h 163"/>
                <a:gd name="T64" fmla="*/ 23 w 186"/>
                <a:gd name="T65" fmla="*/ 66 h 163"/>
                <a:gd name="T66" fmla="*/ 1 w 186"/>
                <a:gd name="T67" fmla="*/ 58 h 163"/>
                <a:gd name="T68" fmla="*/ 0 w 186"/>
                <a:gd name="T69" fmla="*/ 45 h 163"/>
                <a:gd name="T70" fmla="*/ 19 w 186"/>
                <a:gd name="T71" fmla="*/ 41 h 163"/>
                <a:gd name="T72" fmla="*/ 43 w 186"/>
                <a:gd name="T73" fmla="*/ 46 h 163"/>
                <a:gd name="T74" fmla="*/ 39 w 186"/>
                <a:gd name="T75" fmla="*/ 25 h 163"/>
                <a:gd name="T76" fmla="*/ 53 w 186"/>
                <a:gd name="T77" fmla="*/ 32 h 163"/>
                <a:gd name="T78" fmla="*/ 87 w 186"/>
                <a:gd name="T79" fmla="*/ 18 h 163"/>
                <a:gd name="T80" fmla="*/ 91 w 186"/>
                <a:gd name="T81" fmla="*/ 3 h 163"/>
                <a:gd name="T82" fmla="*/ 103 w 186"/>
                <a:gd name="T83" fmla="*/ 0 h 163"/>
                <a:gd name="T84" fmla="*/ 106 w 186"/>
                <a:gd name="T85" fmla="*/ 6 h 163"/>
                <a:gd name="T86" fmla="*/ 112 w 186"/>
                <a:gd name="T87" fmla="*/ 6 h 163"/>
                <a:gd name="T88" fmla="*/ 120 w 186"/>
                <a:gd name="T89" fmla="*/ 14 h 163"/>
                <a:gd name="T90" fmla="*/ 130 w 186"/>
                <a:gd name="T91" fmla="*/ 22 h 163"/>
                <a:gd name="T92" fmla="*/ 137 w 186"/>
                <a:gd name="T93" fmla="*/ 20 h 163"/>
                <a:gd name="T94" fmla="*/ 151 w 186"/>
                <a:gd name="T95" fmla="*/ 29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6" h="163">
                  <a:moveTo>
                    <a:pt x="151" y="29"/>
                  </a:moveTo>
                  <a:lnTo>
                    <a:pt x="154" y="31"/>
                  </a:lnTo>
                  <a:lnTo>
                    <a:pt x="158" y="31"/>
                  </a:lnTo>
                  <a:lnTo>
                    <a:pt x="165" y="35"/>
                  </a:lnTo>
                  <a:lnTo>
                    <a:pt x="186" y="39"/>
                  </a:lnTo>
                  <a:lnTo>
                    <a:pt x="179" y="52"/>
                  </a:lnTo>
                  <a:lnTo>
                    <a:pt x="178" y="65"/>
                  </a:lnTo>
                  <a:lnTo>
                    <a:pt x="174" y="68"/>
                  </a:lnTo>
                  <a:lnTo>
                    <a:pt x="167" y="66"/>
                  </a:lnTo>
                  <a:lnTo>
                    <a:pt x="168" y="71"/>
                  </a:lnTo>
                  <a:lnTo>
                    <a:pt x="157" y="81"/>
                  </a:lnTo>
                  <a:lnTo>
                    <a:pt x="157" y="90"/>
                  </a:lnTo>
                  <a:lnTo>
                    <a:pt x="164" y="87"/>
                  </a:lnTo>
                  <a:lnTo>
                    <a:pt x="170" y="95"/>
                  </a:lnTo>
                  <a:lnTo>
                    <a:pt x="169" y="100"/>
                  </a:lnTo>
                  <a:lnTo>
                    <a:pt x="174" y="107"/>
                  </a:lnTo>
                  <a:lnTo>
                    <a:pt x="168" y="113"/>
                  </a:lnTo>
                  <a:lnTo>
                    <a:pt x="173" y="127"/>
                  </a:lnTo>
                  <a:lnTo>
                    <a:pt x="182" y="130"/>
                  </a:lnTo>
                  <a:lnTo>
                    <a:pt x="180" y="138"/>
                  </a:lnTo>
                  <a:lnTo>
                    <a:pt x="167" y="149"/>
                  </a:lnTo>
                  <a:lnTo>
                    <a:pt x="137" y="143"/>
                  </a:lnTo>
                  <a:lnTo>
                    <a:pt x="114" y="149"/>
                  </a:lnTo>
                  <a:lnTo>
                    <a:pt x="113" y="161"/>
                  </a:lnTo>
                  <a:lnTo>
                    <a:pt x="95" y="163"/>
                  </a:lnTo>
                  <a:lnTo>
                    <a:pt x="78" y="155"/>
                  </a:lnTo>
                  <a:lnTo>
                    <a:pt x="72" y="159"/>
                  </a:lnTo>
                  <a:lnTo>
                    <a:pt x="44" y="150"/>
                  </a:lnTo>
                  <a:lnTo>
                    <a:pt x="38" y="143"/>
                  </a:lnTo>
                  <a:lnTo>
                    <a:pt x="46" y="132"/>
                  </a:lnTo>
                  <a:lnTo>
                    <a:pt x="49" y="95"/>
                  </a:lnTo>
                  <a:lnTo>
                    <a:pt x="34" y="75"/>
                  </a:lnTo>
                  <a:lnTo>
                    <a:pt x="23" y="66"/>
                  </a:lnTo>
                  <a:lnTo>
                    <a:pt x="1" y="58"/>
                  </a:lnTo>
                  <a:lnTo>
                    <a:pt x="0" y="45"/>
                  </a:lnTo>
                  <a:lnTo>
                    <a:pt x="19" y="41"/>
                  </a:lnTo>
                  <a:lnTo>
                    <a:pt x="43" y="46"/>
                  </a:lnTo>
                  <a:lnTo>
                    <a:pt x="39" y="25"/>
                  </a:lnTo>
                  <a:lnTo>
                    <a:pt x="53" y="32"/>
                  </a:lnTo>
                  <a:lnTo>
                    <a:pt x="87" y="18"/>
                  </a:lnTo>
                  <a:lnTo>
                    <a:pt x="91" y="3"/>
                  </a:lnTo>
                  <a:lnTo>
                    <a:pt x="103" y="0"/>
                  </a:lnTo>
                  <a:lnTo>
                    <a:pt x="106" y="6"/>
                  </a:lnTo>
                  <a:lnTo>
                    <a:pt x="112" y="6"/>
                  </a:lnTo>
                  <a:lnTo>
                    <a:pt x="120" y="14"/>
                  </a:lnTo>
                  <a:lnTo>
                    <a:pt x="130" y="22"/>
                  </a:lnTo>
                  <a:lnTo>
                    <a:pt x="137" y="20"/>
                  </a:lnTo>
                  <a:lnTo>
                    <a:pt x="151" y="29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46" name="Freeform 248">
              <a:extLst>
                <a:ext uri="{FF2B5EF4-FFF2-40B4-BE49-F238E27FC236}">
                  <a16:creationId xmlns:a16="http://schemas.microsoft.com/office/drawing/2014/main" id="{2FF20651-DF8D-41F8-A6DC-FE9AD20354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941" y="2706018"/>
              <a:ext cx="1683703" cy="842770"/>
            </a:xfrm>
            <a:custGeom>
              <a:avLst/>
              <a:gdLst>
                <a:gd name="T0" fmla="*/ 554 w 917"/>
                <a:gd name="T1" fmla="*/ 49 h 459"/>
                <a:gd name="T2" fmla="*/ 621 w 917"/>
                <a:gd name="T3" fmla="*/ 35 h 459"/>
                <a:gd name="T4" fmla="*/ 657 w 917"/>
                <a:gd name="T5" fmla="*/ 48 h 459"/>
                <a:gd name="T6" fmla="*/ 657 w 917"/>
                <a:gd name="T7" fmla="*/ 64 h 459"/>
                <a:gd name="T8" fmla="*/ 607 w 917"/>
                <a:gd name="T9" fmla="*/ 80 h 459"/>
                <a:gd name="T10" fmla="*/ 604 w 917"/>
                <a:gd name="T11" fmla="*/ 91 h 459"/>
                <a:gd name="T12" fmla="*/ 582 w 917"/>
                <a:gd name="T13" fmla="*/ 134 h 459"/>
                <a:gd name="T14" fmla="*/ 597 w 917"/>
                <a:gd name="T15" fmla="*/ 140 h 459"/>
                <a:gd name="T16" fmla="*/ 624 w 917"/>
                <a:gd name="T17" fmla="*/ 89 h 459"/>
                <a:gd name="T18" fmla="*/ 647 w 917"/>
                <a:gd name="T19" fmla="*/ 74 h 459"/>
                <a:gd name="T20" fmla="*/ 665 w 917"/>
                <a:gd name="T21" fmla="*/ 95 h 459"/>
                <a:gd name="T22" fmla="*/ 673 w 917"/>
                <a:gd name="T23" fmla="*/ 101 h 459"/>
                <a:gd name="T24" fmla="*/ 644 w 917"/>
                <a:gd name="T25" fmla="*/ 143 h 459"/>
                <a:gd name="T26" fmla="*/ 691 w 917"/>
                <a:gd name="T27" fmla="*/ 138 h 459"/>
                <a:gd name="T28" fmla="*/ 731 w 917"/>
                <a:gd name="T29" fmla="*/ 111 h 459"/>
                <a:gd name="T30" fmla="*/ 770 w 917"/>
                <a:gd name="T31" fmla="*/ 98 h 459"/>
                <a:gd name="T32" fmla="*/ 851 w 917"/>
                <a:gd name="T33" fmla="*/ 77 h 459"/>
                <a:gd name="T34" fmla="*/ 898 w 917"/>
                <a:gd name="T35" fmla="*/ 36 h 459"/>
                <a:gd name="T36" fmla="*/ 915 w 917"/>
                <a:gd name="T37" fmla="*/ 79 h 459"/>
                <a:gd name="T38" fmla="*/ 849 w 917"/>
                <a:gd name="T39" fmla="*/ 117 h 459"/>
                <a:gd name="T40" fmla="*/ 851 w 917"/>
                <a:gd name="T41" fmla="*/ 135 h 459"/>
                <a:gd name="T42" fmla="*/ 820 w 917"/>
                <a:gd name="T43" fmla="*/ 151 h 459"/>
                <a:gd name="T44" fmla="*/ 816 w 917"/>
                <a:gd name="T45" fmla="*/ 158 h 459"/>
                <a:gd name="T46" fmla="*/ 782 w 917"/>
                <a:gd name="T47" fmla="*/ 168 h 459"/>
                <a:gd name="T48" fmla="*/ 753 w 917"/>
                <a:gd name="T49" fmla="*/ 185 h 459"/>
                <a:gd name="T50" fmla="*/ 734 w 917"/>
                <a:gd name="T51" fmla="*/ 228 h 459"/>
                <a:gd name="T52" fmla="*/ 732 w 917"/>
                <a:gd name="T53" fmla="*/ 200 h 459"/>
                <a:gd name="T54" fmla="*/ 731 w 917"/>
                <a:gd name="T55" fmla="*/ 234 h 459"/>
                <a:gd name="T56" fmla="*/ 684 w 917"/>
                <a:gd name="T57" fmla="*/ 291 h 459"/>
                <a:gd name="T58" fmla="*/ 630 w 917"/>
                <a:gd name="T59" fmla="*/ 327 h 459"/>
                <a:gd name="T60" fmla="*/ 620 w 917"/>
                <a:gd name="T61" fmla="*/ 394 h 459"/>
                <a:gd name="T62" fmla="*/ 611 w 917"/>
                <a:gd name="T63" fmla="*/ 457 h 459"/>
                <a:gd name="T64" fmla="*/ 586 w 917"/>
                <a:gd name="T65" fmla="*/ 428 h 459"/>
                <a:gd name="T66" fmla="*/ 574 w 917"/>
                <a:gd name="T67" fmla="*/ 366 h 459"/>
                <a:gd name="T68" fmla="*/ 534 w 917"/>
                <a:gd name="T69" fmla="*/ 357 h 459"/>
                <a:gd name="T70" fmla="*/ 483 w 917"/>
                <a:gd name="T71" fmla="*/ 368 h 459"/>
                <a:gd name="T72" fmla="*/ 467 w 917"/>
                <a:gd name="T73" fmla="*/ 383 h 459"/>
                <a:gd name="T74" fmla="*/ 410 w 917"/>
                <a:gd name="T75" fmla="*/ 371 h 459"/>
                <a:gd name="T76" fmla="*/ 343 w 917"/>
                <a:gd name="T77" fmla="*/ 415 h 459"/>
                <a:gd name="T78" fmla="*/ 323 w 917"/>
                <a:gd name="T79" fmla="*/ 440 h 459"/>
                <a:gd name="T80" fmla="*/ 299 w 917"/>
                <a:gd name="T81" fmla="*/ 390 h 459"/>
                <a:gd name="T82" fmla="*/ 245 w 917"/>
                <a:gd name="T83" fmla="*/ 380 h 459"/>
                <a:gd name="T84" fmla="*/ 221 w 917"/>
                <a:gd name="T85" fmla="*/ 339 h 459"/>
                <a:gd name="T86" fmla="*/ 143 w 917"/>
                <a:gd name="T87" fmla="*/ 340 h 459"/>
                <a:gd name="T88" fmla="*/ 52 w 917"/>
                <a:gd name="T89" fmla="*/ 317 h 459"/>
                <a:gd name="T90" fmla="*/ 32 w 917"/>
                <a:gd name="T91" fmla="*/ 288 h 459"/>
                <a:gd name="T92" fmla="*/ 7 w 917"/>
                <a:gd name="T93" fmla="*/ 248 h 459"/>
                <a:gd name="T94" fmla="*/ 5 w 917"/>
                <a:gd name="T95" fmla="*/ 180 h 459"/>
                <a:gd name="T96" fmla="*/ 42 w 917"/>
                <a:gd name="T97" fmla="*/ 106 h 459"/>
                <a:gd name="T98" fmla="*/ 85 w 917"/>
                <a:gd name="T99" fmla="*/ 23 h 459"/>
                <a:gd name="T100" fmla="*/ 117 w 917"/>
                <a:gd name="T101" fmla="*/ 23 h 459"/>
                <a:gd name="T102" fmla="*/ 266 w 917"/>
                <a:gd name="T103" fmla="*/ 7 h 459"/>
                <a:gd name="T104" fmla="*/ 497 w 917"/>
                <a:gd name="T105" fmla="*/ 7 h 459"/>
                <a:gd name="T106" fmla="*/ 537 w 917"/>
                <a:gd name="T107" fmla="*/ 13 h 459"/>
                <a:gd name="T108" fmla="*/ 601 w 917"/>
                <a:gd name="T109" fmla="*/ 26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17" h="459">
                  <a:moveTo>
                    <a:pt x="601" y="26"/>
                  </a:moveTo>
                  <a:lnTo>
                    <a:pt x="583" y="31"/>
                  </a:lnTo>
                  <a:lnTo>
                    <a:pt x="569" y="39"/>
                  </a:lnTo>
                  <a:lnTo>
                    <a:pt x="555" y="47"/>
                  </a:lnTo>
                  <a:lnTo>
                    <a:pt x="554" y="49"/>
                  </a:lnTo>
                  <a:lnTo>
                    <a:pt x="571" y="46"/>
                  </a:lnTo>
                  <a:lnTo>
                    <a:pt x="577" y="52"/>
                  </a:lnTo>
                  <a:lnTo>
                    <a:pt x="591" y="48"/>
                  </a:lnTo>
                  <a:lnTo>
                    <a:pt x="605" y="41"/>
                  </a:lnTo>
                  <a:lnTo>
                    <a:pt x="621" y="35"/>
                  </a:lnTo>
                  <a:lnTo>
                    <a:pt x="612" y="45"/>
                  </a:lnTo>
                  <a:lnTo>
                    <a:pt x="620" y="47"/>
                  </a:lnTo>
                  <a:lnTo>
                    <a:pt x="627" y="54"/>
                  </a:lnTo>
                  <a:lnTo>
                    <a:pt x="642" y="50"/>
                  </a:lnTo>
                  <a:lnTo>
                    <a:pt x="657" y="48"/>
                  </a:lnTo>
                  <a:lnTo>
                    <a:pt x="658" y="54"/>
                  </a:lnTo>
                  <a:lnTo>
                    <a:pt x="662" y="54"/>
                  </a:lnTo>
                  <a:lnTo>
                    <a:pt x="666" y="55"/>
                  </a:lnTo>
                  <a:lnTo>
                    <a:pt x="671" y="63"/>
                  </a:lnTo>
                  <a:lnTo>
                    <a:pt x="657" y="64"/>
                  </a:lnTo>
                  <a:lnTo>
                    <a:pt x="656" y="64"/>
                  </a:lnTo>
                  <a:lnTo>
                    <a:pt x="645" y="63"/>
                  </a:lnTo>
                  <a:lnTo>
                    <a:pt x="632" y="66"/>
                  </a:lnTo>
                  <a:lnTo>
                    <a:pt x="621" y="68"/>
                  </a:lnTo>
                  <a:lnTo>
                    <a:pt x="607" y="80"/>
                  </a:lnTo>
                  <a:lnTo>
                    <a:pt x="598" y="86"/>
                  </a:lnTo>
                  <a:lnTo>
                    <a:pt x="600" y="88"/>
                  </a:lnTo>
                  <a:lnTo>
                    <a:pt x="616" y="77"/>
                  </a:lnTo>
                  <a:lnTo>
                    <a:pt x="617" y="77"/>
                  </a:lnTo>
                  <a:lnTo>
                    <a:pt x="604" y="91"/>
                  </a:lnTo>
                  <a:lnTo>
                    <a:pt x="595" y="104"/>
                  </a:lnTo>
                  <a:lnTo>
                    <a:pt x="588" y="114"/>
                  </a:lnTo>
                  <a:lnTo>
                    <a:pt x="586" y="124"/>
                  </a:lnTo>
                  <a:lnTo>
                    <a:pt x="583" y="128"/>
                  </a:lnTo>
                  <a:lnTo>
                    <a:pt x="582" y="134"/>
                  </a:lnTo>
                  <a:lnTo>
                    <a:pt x="582" y="143"/>
                  </a:lnTo>
                  <a:lnTo>
                    <a:pt x="583" y="145"/>
                  </a:lnTo>
                  <a:lnTo>
                    <a:pt x="588" y="144"/>
                  </a:lnTo>
                  <a:lnTo>
                    <a:pt x="593" y="143"/>
                  </a:lnTo>
                  <a:lnTo>
                    <a:pt x="597" y="140"/>
                  </a:lnTo>
                  <a:lnTo>
                    <a:pt x="607" y="131"/>
                  </a:lnTo>
                  <a:lnTo>
                    <a:pt x="612" y="118"/>
                  </a:lnTo>
                  <a:lnTo>
                    <a:pt x="612" y="107"/>
                  </a:lnTo>
                  <a:lnTo>
                    <a:pt x="616" y="99"/>
                  </a:lnTo>
                  <a:lnTo>
                    <a:pt x="624" y="89"/>
                  </a:lnTo>
                  <a:lnTo>
                    <a:pt x="630" y="83"/>
                  </a:lnTo>
                  <a:lnTo>
                    <a:pt x="638" y="79"/>
                  </a:lnTo>
                  <a:lnTo>
                    <a:pt x="637" y="85"/>
                  </a:lnTo>
                  <a:lnTo>
                    <a:pt x="643" y="76"/>
                  </a:lnTo>
                  <a:lnTo>
                    <a:pt x="647" y="74"/>
                  </a:lnTo>
                  <a:lnTo>
                    <a:pt x="652" y="67"/>
                  </a:lnTo>
                  <a:lnTo>
                    <a:pt x="663" y="71"/>
                  </a:lnTo>
                  <a:lnTo>
                    <a:pt x="672" y="77"/>
                  </a:lnTo>
                  <a:lnTo>
                    <a:pt x="669" y="86"/>
                  </a:lnTo>
                  <a:lnTo>
                    <a:pt x="665" y="95"/>
                  </a:lnTo>
                  <a:lnTo>
                    <a:pt x="654" y="103"/>
                  </a:lnTo>
                  <a:lnTo>
                    <a:pt x="652" y="107"/>
                  </a:lnTo>
                  <a:lnTo>
                    <a:pt x="655" y="107"/>
                  </a:lnTo>
                  <a:lnTo>
                    <a:pt x="668" y="99"/>
                  </a:lnTo>
                  <a:lnTo>
                    <a:pt x="673" y="101"/>
                  </a:lnTo>
                  <a:lnTo>
                    <a:pt x="671" y="111"/>
                  </a:lnTo>
                  <a:lnTo>
                    <a:pt x="669" y="120"/>
                  </a:lnTo>
                  <a:lnTo>
                    <a:pt x="658" y="130"/>
                  </a:lnTo>
                  <a:lnTo>
                    <a:pt x="652" y="137"/>
                  </a:lnTo>
                  <a:lnTo>
                    <a:pt x="644" y="143"/>
                  </a:lnTo>
                  <a:lnTo>
                    <a:pt x="652" y="147"/>
                  </a:lnTo>
                  <a:lnTo>
                    <a:pt x="659" y="148"/>
                  </a:lnTo>
                  <a:lnTo>
                    <a:pt x="671" y="145"/>
                  </a:lnTo>
                  <a:lnTo>
                    <a:pt x="682" y="141"/>
                  </a:lnTo>
                  <a:lnTo>
                    <a:pt x="691" y="138"/>
                  </a:lnTo>
                  <a:lnTo>
                    <a:pt x="705" y="133"/>
                  </a:lnTo>
                  <a:lnTo>
                    <a:pt x="722" y="122"/>
                  </a:lnTo>
                  <a:lnTo>
                    <a:pt x="722" y="120"/>
                  </a:lnTo>
                  <a:lnTo>
                    <a:pt x="723" y="114"/>
                  </a:lnTo>
                  <a:lnTo>
                    <a:pt x="731" y="111"/>
                  </a:lnTo>
                  <a:lnTo>
                    <a:pt x="743" y="113"/>
                  </a:lnTo>
                  <a:lnTo>
                    <a:pt x="755" y="114"/>
                  </a:lnTo>
                  <a:lnTo>
                    <a:pt x="768" y="108"/>
                  </a:lnTo>
                  <a:lnTo>
                    <a:pt x="770" y="100"/>
                  </a:lnTo>
                  <a:lnTo>
                    <a:pt x="770" y="98"/>
                  </a:lnTo>
                  <a:lnTo>
                    <a:pt x="790" y="85"/>
                  </a:lnTo>
                  <a:lnTo>
                    <a:pt x="798" y="82"/>
                  </a:lnTo>
                  <a:lnTo>
                    <a:pt x="821" y="81"/>
                  </a:lnTo>
                  <a:lnTo>
                    <a:pt x="848" y="81"/>
                  </a:lnTo>
                  <a:lnTo>
                    <a:pt x="851" y="77"/>
                  </a:lnTo>
                  <a:lnTo>
                    <a:pt x="856" y="76"/>
                  </a:lnTo>
                  <a:lnTo>
                    <a:pt x="864" y="73"/>
                  </a:lnTo>
                  <a:lnTo>
                    <a:pt x="872" y="64"/>
                  </a:lnTo>
                  <a:lnTo>
                    <a:pt x="882" y="50"/>
                  </a:lnTo>
                  <a:lnTo>
                    <a:pt x="898" y="36"/>
                  </a:lnTo>
                  <a:lnTo>
                    <a:pt x="902" y="40"/>
                  </a:lnTo>
                  <a:lnTo>
                    <a:pt x="912" y="37"/>
                  </a:lnTo>
                  <a:lnTo>
                    <a:pt x="917" y="43"/>
                  </a:lnTo>
                  <a:lnTo>
                    <a:pt x="908" y="68"/>
                  </a:lnTo>
                  <a:lnTo>
                    <a:pt x="915" y="79"/>
                  </a:lnTo>
                  <a:lnTo>
                    <a:pt x="916" y="85"/>
                  </a:lnTo>
                  <a:lnTo>
                    <a:pt x="896" y="94"/>
                  </a:lnTo>
                  <a:lnTo>
                    <a:pt x="879" y="100"/>
                  </a:lnTo>
                  <a:lnTo>
                    <a:pt x="861" y="106"/>
                  </a:lnTo>
                  <a:lnTo>
                    <a:pt x="849" y="117"/>
                  </a:lnTo>
                  <a:lnTo>
                    <a:pt x="845" y="122"/>
                  </a:lnTo>
                  <a:lnTo>
                    <a:pt x="842" y="131"/>
                  </a:lnTo>
                  <a:lnTo>
                    <a:pt x="844" y="141"/>
                  </a:lnTo>
                  <a:lnTo>
                    <a:pt x="850" y="142"/>
                  </a:lnTo>
                  <a:lnTo>
                    <a:pt x="851" y="135"/>
                  </a:lnTo>
                  <a:lnTo>
                    <a:pt x="854" y="140"/>
                  </a:lnTo>
                  <a:lnTo>
                    <a:pt x="851" y="145"/>
                  </a:lnTo>
                  <a:lnTo>
                    <a:pt x="839" y="148"/>
                  </a:lnTo>
                  <a:lnTo>
                    <a:pt x="832" y="147"/>
                  </a:lnTo>
                  <a:lnTo>
                    <a:pt x="820" y="151"/>
                  </a:lnTo>
                  <a:lnTo>
                    <a:pt x="813" y="151"/>
                  </a:lnTo>
                  <a:lnTo>
                    <a:pt x="804" y="152"/>
                  </a:lnTo>
                  <a:lnTo>
                    <a:pt x="789" y="158"/>
                  </a:lnTo>
                  <a:lnTo>
                    <a:pt x="813" y="154"/>
                  </a:lnTo>
                  <a:lnTo>
                    <a:pt x="816" y="158"/>
                  </a:lnTo>
                  <a:lnTo>
                    <a:pt x="793" y="163"/>
                  </a:lnTo>
                  <a:lnTo>
                    <a:pt x="783" y="163"/>
                  </a:lnTo>
                  <a:lnTo>
                    <a:pt x="785" y="161"/>
                  </a:lnTo>
                  <a:lnTo>
                    <a:pt x="778" y="166"/>
                  </a:lnTo>
                  <a:lnTo>
                    <a:pt x="782" y="168"/>
                  </a:lnTo>
                  <a:lnTo>
                    <a:pt x="775" y="181"/>
                  </a:lnTo>
                  <a:lnTo>
                    <a:pt x="759" y="196"/>
                  </a:lnTo>
                  <a:lnTo>
                    <a:pt x="759" y="191"/>
                  </a:lnTo>
                  <a:lnTo>
                    <a:pt x="756" y="190"/>
                  </a:lnTo>
                  <a:lnTo>
                    <a:pt x="753" y="185"/>
                  </a:lnTo>
                  <a:lnTo>
                    <a:pt x="753" y="195"/>
                  </a:lnTo>
                  <a:lnTo>
                    <a:pt x="756" y="199"/>
                  </a:lnTo>
                  <a:lnTo>
                    <a:pt x="754" y="205"/>
                  </a:lnTo>
                  <a:lnTo>
                    <a:pt x="747" y="213"/>
                  </a:lnTo>
                  <a:lnTo>
                    <a:pt x="734" y="228"/>
                  </a:lnTo>
                  <a:lnTo>
                    <a:pt x="732" y="228"/>
                  </a:lnTo>
                  <a:lnTo>
                    <a:pt x="741" y="214"/>
                  </a:lnTo>
                  <a:lnTo>
                    <a:pt x="735" y="208"/>
                  </a:lnTo>
                  <a:lnTo>
                    <a:pt x="738" y="191"/>
                  </a:lnTo>
                  <a:lnTo>
                    <a:pt x="732" y="200"/>
                  </a:lnTo>
                  <a:lnTo>
                    <a:pt x="732" y="212"/>
                  </a:lnTo>
                  <a:lnTo>
                    <a:pt x="722" y="209"/>
                  </a:lnTo>
                  <a:lnTo>
                    <a:pt x="731" y="215"/>
                  </a:lnTo>
                  <a:lnTo>
                    <a:pt x="727" y="233"/>
                  </a:lnTo>
                  <a:lnTo>
                    <a:pt x="731" y="234"/>
                  </a:lnTo>
                  <a:lnTo>
                    <a:pt x="731" y="241"/>
                  </a:lnTo>
                  <a:lnTo>
                    <a:pt x="728" y="260"/>
                  </a:lnTo>
                  <a:lnTo>
                    <a:pt x="715" y="274"/>
                  </a:lnTo>
                  <a:lnTo>
                    <a:pt x="697" y="280"/>
                  </a:lnTo>
                  <a:lnTo>
                    <a:pt x="684" y="291"/>
                  </a:lnTo>
                  <a:lnTo>
                    <a:pt x="675" y="292"/>
                  </a:lnTo>
                  <a:lnTo>
                    <a:pt x="665" y="299"/>
                  </a:lnTo>
                  <a:lnTo>
                    <a:pt x="662" y="305"/>
                  </a:lnTo>
                  <a:lnTo>
                    <a:pt x="641" y="317"/>
                  </a:lnTo>
                  <a:lnTo>
                    <a:pt x="630" y="327"/>
                  </a:lnTo>
                  <a:lnTo>
                    <a:pt x="620" y="338"/>
                  </a:lnTo>
                  <a:lnTo>
                    <a:pt x="614" y="351"/>
                  </a:lnTo>
                  <a:lnTo>
                    <a:pt x="614" y="365"/>
                  </a:lnTo>
                  <a:lnTo>
                    <a:pt x="616" y="381"/>
                  </a:lnTo>
                  <a:lnTo>
                    <a:pt x="620" y="394"/>
                  </a:lnTo>
                  <a:lnTo>
                    <a:pt x="619" y="403"/>
                  </a:lnTo>
                  <a:lnTo>
                    <a:pt x="622" y="425"/>
                  </a:lnTo>
                  <a:lnTo>
                    <a:pt x="620" y="437"/>
                  </a:lnTo>
                  <a:lnTo>
                    <a:pt x="617" y="445"/>
                  </a:lnTo>
                  <a:lnTo>
                    <a:pt x="611" y="457"/>
                  </a:lnTo>
                  <a:lnTo>
                    <a:pt x="606" y="459"/>
                  </a:lnTo>
                  <a:lnTo>
                    <a:pt x="599" y="457"/>
                  </a:lnTo>
                  <a:lnTo>
                    <a:pt x="597" y="448"/>
                  </a:lnTo>
                  <a:lnTo>
                    <a:pt x="592" y="444"/>
                  </a:lnTo>
                  <a:lnTo>
                    <a:pt x="586" y="428"/>
                  </a:lnTo>
                  <a:lnTo>
                    <a:pt x="582" y="413"/>
                  </a:lnTo>
                  <a:lnTo>
                    <a:pt x="580" y="405"/>
                  </a:lnTo>
                  <a:lnTo>
                    <a:pt x="586" y="393"/>
                  </a:lnTo>
                  <a:lnTo>
                    <a:pt x="584" y="383"/>
                  </a:lnTo>
                  <a:lnTo>
                    <a:pt x="574" y="366"/>
                  </a:lnTo>
                  <a:lnTo>
                    <a:pt x="569" y="363"/>
                  </a:lnTo>
                  <a:lnTo>
                    <a:pt x="551" y="372"/>
                  </a:lnTo>
                  <a:lnTo>
                    <a:pt x="548" y="371"/>
                  </a:lnTo>
                  <a:lnTo>
                    <a:pt x="543" y="363"/>
                  </a:lnTo>
                  <a:lnTo>
                    <a:pt x="534" y="357"/>
                  </a:lnTo>
                  <a:lnTo>
                    <a:pt x="514" y="360"/>
                  </a:lnTo>
                  <a:lnTo>
                    <a:pt x="501" y="358"/>
                  </a:lnTo>
                  <a:lnTo>
                    <a:pt x="488" y="360"/>
                  </a:lnTo>
                  <a:lnTo>
                    <a:pt x="481" y="363"/>
                  </a:lnTo>
                  <a:lnTo>
                    <a:pt x="483" y="368"/>
                  </a:lnTo>
                  <a:lnTo>
                    <a:pt x="480" y="375"/>
                  </a:lnTo>
                  <a:lnTo>
                    <a:pt x="483" y="379"/>
                  </a:lnTo>
                  <a:lnTo>
                    <a:pt x="480" y="381"/>
                  </a:lnTo>
                  <a:lnTo>
                    <a:pt x="474" y="379"/>
                  </a:lnTo>
                  <a:lnTo>
                    <a:pt x="467" y="383"/>
                  </a:lnTo>
                  <a:lnTo>
                    <a:pt x="456" y="382"/>
                  </a:lnTo>
                  <a:lnTo>
                    <a:pt x="446" y="371"/>
                  </a:lnTo>
                  <a:lnTo>
                    <a:pt x="431" y="374"/>
                  </a:lnTo>
                  <a:lnTo>
                    <a:pt x="420" y="369"/>
                  </a:lnTo>
                  <a:lnTo>
                    <a:pt x="410" y="371"/>
                  </a:lnTo>
                  <a:lnTo>
                    <a:pt x="395" y="375"/>
                  </a:lnTo>
                  <a:lnTo>
                    <a:pt x="377" y="389"/>
                  </a:lnTo>
                  <a:lnTo>
                    <a:pt x="360" y="397"/>
                  </a:lnTo>
                  <a:lnTo>
                    <a:pt x="349" y="406"/>
                  </a:lnTo>
                  <a:lnTo>
                    <a:pt x="343" y="415"/>
                  </a:lnTo>
                  <a:lnTo>
                    <a:pt x="340" y="428"/>
                  </a:lnTo>
                  <a:lnTo>
                    <a:pt x="339" y="437"/>
                  </a:lnTo>
                  <a:lnTo>
                    <a:pt x="340" y="444"/>
                  </a:lnTo>
                  <a:lnTo>
                    <a:pt x="334" y="445"/>
                  </a:lnTo>
                  <a:lnTo>
                    <a:pt x="323" y="440"/>
                  </a:lnTo>
                  <a:lnTo>
                    <a:pt x="312" y="434"/>
                  </a:lnTo>
                  <a:lnTo>
                    <a:pt x="309" y="425"/>
                  </a:lnTo>
                  <a:lnTo>
                    <a:pt x="309" y="412"/>
                  </a:lnTo>
                  <a:lnTo>
                    <a:pt x="301" y="402"/>
                  </a:lnTo>
                  <a:lnTo>
                    <a:pt x="299" y="390"/>
                  </a:lnTo>
                  <a:lnTo>
                    <a:pt x="294" y="377"/>
                  </a:lnTo>
                  <a:lnTo>
                    <a:pt x="284" y="369"/>
                  </a:lnTo>
                  <a:lnTo>
                    <a:pt x="271" y="370"/>
                  </a:lnTo>
                  <a:lnTo>
                    <a:pt x="257" y="385"/>
                  </a:lnTo>
                  <a:lnTo>
                    <a:pt x="245" y="380"/>
                  </a:lnTo>
                  <a:lnTo>
                    <a:pt x="238" y="374"/>
                  </a:lnTo>
                  <a:lnTo>
                    <a:pt x="237" y="363"/>
                  </a:lnTo>
                  <a:lnTo>
                    <a:pt x="235" y="353"/>
                  </a:lnTo>
                  <a:lnTo>
                    <a:pt x="228" y="345"/>
                  </a:lnTo>
                  <a:lnTo>
                    <a:pt x="221" y="339"/>
                  </a:lnTo>
                  <a:lnTo>
                    <a:pt x="218" y="332"/>
                  </a:lnTo>
                  <a:lnTo>
                    <a:pt x="189" y="332"/>
                  </a:lnTo>
                  <a:lnTo>
                    <a:pt x="187" y="340"/>
                  </a:lnTo>
                  <a:lnTo>
                    <a:pt x="175" y="340"/>
                  </a:lnTo>
                  <a:lnTo>
                    <a:pt x="143" y="340"/>
                  </a:lnTo>
                  <a:lnTo>
                    <a:pt x="110" y="326"/>
                  </a:lnTo>
                  <a:lnTo>
                    <a:pt x="89" y="317"/>
                  </a:lnTo>
                  <a:lnTo>
                    <a:pt x="92" y="314"/>
                  </a:lnTo>
                  <a:lnTo>
                    <a:pt x="71" y="316"/>
                  </a:lnTo>
                  <a:lnTo>
                    <a:pt x="52" y="317"/>
                  </a:lnTo>
                  <a:lnTo>
                    <a:pt x="53" y="308"/>
                  </a:lnTo>
                  <a:lnTo>
                    <a:pt x="47" y="297"/>
                  </a:lnTo>
                  <a:lnTo>
                    <a:pt x="41" y="294"/>
                  </a:lnTo>
                  <a:lnTo>
                    <a:pt x="41" y="289"/>
                  </a:lnTo>
                  <a:lnTo>
                    <a:pt x="32" y="288"/>
                  </a:lnTo>
                  <a:lnTo>
                    <a:pt x="29" y="283"/>
                  </a:lnTo>
                  <a:lnTo>
                    <a:pt x="15" y="281"/>
                  </a:lnTo>
                  <a:lnTo>
                    <a:pt x="12" y="277"/>
                  </a:lnTo>
                  <a:lnTo>
                    <a:pt x="15" y="267"/>
                  </a:lnTo>
                  <a:lnTo>
                    <a:pt x="7" y="248"/>
                  </a:lnTo>
                  <a:lnTo>
                    <a:pt x="6" y="222"/>
                  </a:lnTo>
                  <a:lnTo>
                    <a:pt x="8" y="217"/>
                  </a:lnTo>
                  <a:lnTo>
                    <a:pt x="4" y="211"/>
                  </a:lnTo>
                  <a:lnTo>
                    <a:pt x="0" y="195"/>
                  </a:lnTo>
                  <a:lnTo>
                    <a:pt x="5" y="180"/>
                  </a:lnTo>
                  <a:lnTo>
                    <a:pt x="3" y="169"/>
                  </a:lnTo>
                  <a:lnTo>
                    <a:pt x="14" y="154"/>
                  </a:lnTo>
                  <a:lnTo>
                    <a:pt x="22" y="138"/>
                  </a:lnTo>
                  <a:lnTo>
                    <a:pt x="26" y="123"/>
                  </a:lnTo>
                  <a:lnTo>
                    <a:pt x="42" y="106"/>
                  </a:lnTo>
                  <a:lnTo>
                    <a:pt x="54" y="88"/>
                  </a:lnTo>
                  <a:lnTo>
                    <a:pt x="66" y="71"/>
                  </a:lnTo>
                  <a:lnTo>
                    <a:pt x="78" y="46"/>
                  </a:lnTo>
                  <a:lnTo>
                    <a:pt x="84" y="31"/>
                  </a:lnTo>
                  <a:lnTo>
                    <a:pt x="85" y="23"/>
                  </a:lnTo>
                  <a:lnTo>
                    <a:pt x="89" y="18"/>
                  </a:lnTo>
                  <a:lnTo>
                    <a:pt x="106" y="25"/>
                  </a:lnTo>
                  <a:lnTo>
                    <a:pt x="103" y="43"/>
                  </a:lnTo>
                  <a:lnTo>
                    <a:pt x="109" y="37"/>
                  </a:lnTo>
                  <a:lnTo>
                    <a:pt x="117" y="23"/>
                  </a:lnTo>
                  <a:lnTo>
                    <a:pt x="122" y="7"/>
                  </a:lnTo>
                  <a:lnTo>
                    <a:pt x="163" y="7"/>
                  </a:lnTo>
                  <a:lnTo>
                    <a:pt x="207" y="7"/>
                  </a:lnTo>
                  <a:lnTo>
                    <a:pt x="221" y="7"/>
                  </a:lnTo>
                  <a:lnTo>
                    <a:pt x="266" y="7"/>
                  </a:lnTo>
                  <a:lnTo>
                    <a:pt x="309" y="7"/>
                  </a:lnTo>
                  <a:lnTo>
                    <a:pt x="354" y="7"/>
                  </a:lnTo>
                  <a:lnTo>
                    <a:pt x="397" y="7"/>
                  </a:lnTo>
                  <a:lnTo>
                    <a:pt x="447" y="7"/>
                  </a:lnTo>
                  <a:lnTo>
                    <a:pt x="497" y="7"/>
                  </a:lnTo>
                  <a:lnTo>
                    <a:pt x="528" y="7"/>
                  </a:lnTo>
                  <a:lnTo>
                    <a:pt x="531" y="0"/>
                  </a:lnTo>
                  <a:lnTo>
                    <a:pt x="537" y="0"/>
                  </a:lnTo>
                  <a:lnTo>
                    <a:pt x="534" y="10"/>
                  </a:lnTo>
                  <a:lnTo>
                    <a:pt x="537" y="13"/>
                  </a:lnTo>
                  <a:lnTo>
                    <a:pt x="547" y="14"/>
                  </a:lnTo>
                  <a:lnTo>
                    <a:pt x="560" y="17"/>
                  </a:lnTo>
                  <a:lnTo>
                    <a:pt x="572" y="23"/>
                  </a:lnTo>
                  <a:lnTo>
                    <a:pt x="585" y="20"/>
                  </a:lnTo>
                  <a:lnTo>
                    <a:pt x="601" y="26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47" name="Freeform 249">
              <a:extLst>
                <a:ext uri="{FF2B5EF4-FFF2-40B4-BE49-F238E27FC236}">
                  <a16:creationId xmlns:a16="http://schemas.microsoft.com/office/drawing/2014/main" id="{58828128-4ACE-4FA2-A60F-D449A4C30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541" y="2421423"/>
              <a:ext cx="78952" cy="40394"/>
            </a:xfrm>
            <a:custGeom>
              <a:avLst/>
              <a:gdLst>
                <a:gd name="T0" fmla="*/ 23 w 43"/>
                <a:gd name="T1" fmla="*/ 15 h 22"/>
                <a:gd name="T2" fmla="*/ 2 w 43"/>
                <a:gd name="T3" fmla="*/ 22 h 22"/>
                <a:gd name="T4" fmla="*/ 0 w 43"/>
                <a:gd name="T5" fmla="*/ 17 h 22"/>
                <a:gd name="T6" fmla="*/ 6 w 43"/>
                <a:gd name="T7" fmla="*/ 9 h 22"/>
                <a:gd name="T8" fmla="*/ 26 w 43"/>
                <a:gd name="T9" fmla="*/ 3 h 22"/>
                <a:gd name="T10" fmla="*/ 36 w 43"/>
                <a:gd name="T11" fmla="*/ 0 h 22"/>
                <a:gd name="T12" fmla="*/ 43 w 43"/>
                <a:gd name="T13" fmla="*/ 1 h 22"/>
                <a:gd name="T14" fmla="*/ 43 w 43"/>
                <a:gd name="T15" fmla="*/ 6 h 22"/>
                <a:gd name="T16" fmla="*/ 23 w 43"/>
                <a:gd name="T17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2">
                  <a:moveTo>
                    <a:pt x="23" y="15"/>
                  </a:moveTo>
                  <a:lnTo>
                    <a:pt x="2" y="22"/>
                  </a:lnTo>
                  <a:lnTo>
                    <a:pt x="0" y="17"/>
                  </a:lnTo>
                  <a:lnTo>
                    <a:pt x="6" y="9"/>
                  </a:lnTo>
                  <a:lnTo>
                    <a:pt x="26" y="3"/>
                  </a:lnTo>
                  <a:lnTo>
                    <a:pt x="36" y="0"/>
                  </a:lnTo>
                  <a:lnTo>
                    <a:pt x="43" y="1"/>
                  </a:lnTo>
                  <a:lnTo>
                    <a:pt x="43" y="6"/>
                  </a:lnTo>
                  <a:lnTo>
                    <a:pt x="23" y="15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48" name="Freeform 250">
              <a:extLst>
                <a:ext uri="{FF2B5EF4-FFF2-40B4-BE49-F238E27FC236}">
                  <a16:creationId xmlns:a16="http://schemas.microsoft.com/office/drawing/2014/main" id="{D45BD6A9-4BF5-477D-A3A0-AFAC27162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8898" y="2344307"/>
              <a:ext cx="47739" cy="20196"/>
            </a:xfrm>
            <a:custGeom>
              <a:avLst/>
              <a:gdLst>
                <a:gd name="T0" fmla="*/ 19 w 26"/>
                <a:gd name="T1" fmla="*/ 8 h 11"/>
                <a:gd name="T2" fmla="*/ 7 w 26"/>
                <a:gd name="T3" fmla="*/ 11 h 11"/>
                <a:gd name="T4" fmla="*/ 3 w 26"/>
                <a:gd name="T5" fmla="*/ 7 h 11"/>
                <a:gd name="T6" fmla="*/ 0 w 26"/>
                <a:gd name="T7" fmla="*/ 3 h 11"/>
                <a:gd name="T8" fmla="*/ 17 w 26"/>
                <a:gd name="T9" fmla="*/ 0 h 11"/>
                <a:gd name="T10" fmla="*/ 26 w 26"/>
                <a:gd name="T11" fmla="*/ 1 h 11"/>
                <a:gd name="T12" fmla="*/ 19 w 26"/>
                <a:gd name="T13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1">
                  <a:moveTo>
                    <a:pt x="19" y="8"/>
                  </a:moveTo>
                  <a:lnTo>
                    <a:pt x="7" y="11"/>
                  </a:lnTo>
                  <a:lnTo>
                    <a:pt x="3" y="7"/>
                  </a:lnTo>
                  <a:lnTo>
                    <a:pt x="0" y="3"/>
                  </a:lnTo>
                  <a:lnTo>
                    <a:pt x="17" y="0"/>
                  </a:lnTo>
                  <a:lnTo>
                    <a:pt x="26" y="1"/>
                  </a:lnTo>
                  <a:lnTo>
                    <a:pt x="19" y="8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49" name="Freeform 251">
              <a:extLst>
                <a:ext uri="{FF2B5EF4-FFF2-40B4-BE49-F238E27FC236}">
                  <a16:creationId xmlns:a16="http://schemas.microsoft.com/office/drawing/2014/main" id="{C46698BD-449C-4335-8C0A-378E8CED81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2767" y="2235977"/>
              <a:ext cx="69772" cy="25705"/>
            </a:xfrm>
            <a:custGeom>
              <a:avLst/>
              <a:gdLst>
                <a:gd name="T0" fmla="*/ 10 w 38"/>
                <a:gd name="T1" fmla="*/ 0 h 14"/>
                <a:gd name="T2" fmla="*/ 14 w 38"/>
                <a:gd name="T3" fmla="*/ 3 h 14"/>
                <a:gd name="T4" fmla="*/ 24 w 38"/>
                <a:gd name="T5" fmla="*/ 2 h 14"/>
                <a:gd name="T6" fmla="*/ 28 w 38"/>
                <a:gd name="T7" fmla="*/ 6 h 14"/>
                <a:gd name="T8" fmla="*/ 38 w 38"/>
                <a:gd name="T9" fmla="*/ 8 h 14"/>
                <a:gd name="T10" fmla="*/ 34 w 38"/>
                <a:gd name="T11" fmla="*/ 10 h 14"/>
                <a:gd name="T12" fmla="*/ 20 w 38"/>
                <a:gd name="T13" fmla="*/ 14 h 14"/>
                <a:gd name="T14" fmla="*/ 15 w 38"/>
                <a:gd name="T15" fmla="*/ 10 h 14"/>
                <a:gd name="T16" fmla="*/ 14 w 38"/>
                <a:gd name="T17" fmla="*/ 7 h 14"/>
                <a:gd name="T18" fmla="*/ 2 w 38"/>
                <a:gd name="T19" fmla="*/ 8 h 14"/>
                <a:gd name="T20" fmla="*/ 0 w 38"/>
                <a:gd name="T21" fmla="*/ 7 h 14"/>
                <a:gd name="T22" fmla="*/ 10 w 38"/>
                <a:gd name="T2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14">
                  <a:moveTo>
                    <a:pt x="10" y="0"/>
                  </a:moveTo>
                  <a:lnTo>
                    <a:pt x="14" y="3"/>
                  </a:lnTo>
                  <a:lnTo>
                    <a:pt x="24" y="2"/>
                  </a:lnTo>
                  <a:lnTo>
                    <a:pt x="28" y="6"/>
                  </a:lnTo>
                  <a:lnTo>
                    <a:pt x="38" y="8"/>
                  </a:lnTo>
                  <a:lnTo>
                    <a:pt x="34" y="10"/>
                  </a:lnTo>
                  <a:lnTo>
                    <a:pt x="20" y="14"/>
                  </a:lnTo>
                  <a:lnTo>
                    <a:pt x="15" y="10"/>
                  </a:lnTo>
                  <a:lnTo>
                    <a:pt x="14" y="7"/>
                  </a:lnTo>
                  <a:lnTo>
                    <a:pt x="2" y="8"/>
                  </a:lnTo>
                  <a:lnTo>
                    <a:pt x="0" y="7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50" name="Freeform 252">
              <a:extLst>
                <a:ext uri="{FF2B5EF4-FFF2-40B4-BE49-F238E27FC236}">
                  <a16:creationId xmlns:a16="http://schemas.microsoft.com/office/drawing/2014/main" id="{44BA3D9C-88F4-41B1-844B-B052911B15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175" y="2010137"/>
              <a:ext cx="1131037" cy="526961"/>
            </a:xfrm>
            <a:custGeom>
              <a:avLst/>
              <a:gdLst>
                <a:gd name="T0" fmla="*/ 437 w 616"/>
                <a:gd name="T1" fmla="*/ 183 h 287"/>
                <a:gd name="T2" fmla="*/ 459 w 616"/>
                <a:gd name="T3" fmla="*/ 196 h 287"/>
                <a:gd name="T4" fmla="*/ 502 w 616"/>
                <a:gd name="T5" fmla="*/ 192 h 287"/>
                <a:gd name="T6" fmla="*/ 507 w 616"/>
                <a:gd name="T7" fmla="*/ 216 h 287"/>
                <a:gd name="T8" fmla="*/ 513 w 616"/>
                <a:gd name="T9" fmla="*/ 260 h 287"/>
                <a:gd name="T10" fmla="*/ 487 w 616"/>
                <a:gd name="T11" fmla="*/ 273 h 287"/>
                <a:gd name="T12" fmla="*/ 485 w 616"/>
                <a:gd name="T13" fmla="*/ 238 h 287"/>
                <a:gd name="T14" fmla="*/ 460 w 616"/>
                <a:gd name="T15" fmla="*/ 219 h 287"/>
                <a:gd name="T16" fmla="*/ 429 w 616"/>
                <a:gd name="T17" fmla="*/ 193 h 287"/>
                <a:gd name="T18" fmla="*/ 374 w 616"/>
                <a:gd name="T19" fmla="*/ 180 h 287"/>
                <a:gd name="T20" fmla="*/ 337 w 616"/>
                <a:gd name="T21" fmla="*/ 188 h 287"/>
                <a:gd name="T22" fmla="*/ 290 w 616"/>
                <a:gd name="T23" fmla="*/ 199 h 287"/>
                <a:gd name="T24" fmla="*/ 306 w 616"/>
                <a:gd name="T25" fmla="*/ 176 h 287"/>
                <a:gd name="T26" fmla="*/ 299 w 616"/>
                <a:gd name="T27" fmla="*/ 176 h 287"/>
                <a:gd name="T28" fmla="*/ 245 w 616"/>
                <a:gd name="T29" fmla="*/ 208 h 287"/>
                <a:gd name="T30" fmla="*/ 176 w 616"/>
                <a:gd name="T31" fmla="*/ 233 h 287"/>
                <a:gd name="T32" fmla="*/ 119 w 616"/>
                <a:gd name="T33" fmla="*/ 259 h 287"/>
                <a:gd name="T34" fmla="*/ 69 w 616"/>
                <a:gd name="T35" fmla="*/ 270 h 287"/>
                <a:gd name="T36" fmla="*/ 0 w 616"/>
                <a:gd name="T37" fmla="*/ 287 h 287"/>
                <a:gd name="T38" fmla="*/ 45 w 616"/>
                <a:gd name="T39" fmla="*/ 270 h 287"/>
                <a:gd name="T40" fmla="*/ 105 w 616"/>
                <a:gd name="T41" fmla="*/ 251 h 287"/>
                <a:gd name="T42" fmla="*/ 159 w 616"/>
                <a:gd name="T43" fmla="*/ 231 h 287"/>
                <a:gd name="T44" fmla="*/ 174 w 616"/>
                <a:gd name="T45" fmla="*/ 213 h 287"/>
                <a:gd name="T46" fmla="*/ 159 w 616"/>
                <a:gd name="T47" fmla="*/ 207 h 287"/>
                <a:gd name="T48" fmla="*/ 131 w 616"/>
                <a:gd name="T49" fmla="*/ 211 h 287"/>
                <a:gd name="T50" fmla="*/ 144 w 616"/>
                <a:gd name="T51" fmla="*/ 194 h 287"/>
                <a:gd name="T52" fmla="*/ 119 w 616"/>
                <a:gd name="T53" fmla="*/ 184 h 287"/>
                <a:gd name="T54" fmla="*/ 127 w 616"/>
                <a:gd name="T55" fmla="*/ 162 h 287"/>
                <a:gd name="T56" fmla="*/ 182 w 616"/>
                <a:gd name="T57" fmla="*/ 134 h 287"/>
                <a:gd name="T58" fmla="*/ 221 w 616"/>
                <a:gd name="T59" fmla="*/ 128 h 287"/>
                <a:gd name="T60" fmla="*/ 253 w 616"/>
                <a:gd name="T61" fmla="*/ 116 h 287"/>
                <a:gd name="T62" fmla="*/ 259 w 616"/>
                <a:gd name="T63" fmla="*/ 107 h 287"/>
                <a:gd name="T64" fmla="*/ 226 w 616"/>
                <a:gd name="T65" fmla="*/ 110 h 287"/>
                <a:gd name="T66" fmla="*/ 196 w 616"/>
                <a:gd name="T67" fmla="*/ 101 h 287"/>
                <a:gd name="T68" fmla="*/ 259 w 616"/>
                <a:gd name="T69" fmla="*/ 76 h 287"/>
                <a:gd name="T70" fmla="*/ 284 w 616"/>
                <a:gd name="T71" fmla="*/ 85 h 287"/>
                <a:gd name="T72" fmla="*/ 283 w 616"/>
                <a:gd name="T73" fmla="*/ 59 h 287"/>
                <a:gd name="T74" fmla="*/ 290 w 616"/>
                <a:gd name="T75" fmla="*/ 39 h 287"/>
                <a:gd name="T76" fmla="*/ 353 w 616"/>
                <a:gd name="T77" fmla="*/ 24 h 287"/>
                <a:gd name="T78" fmla="*/ 424 w 616"/>
                <a:gd name="T79" fmla="*/ 7 h 287"/>
                <a:gd name="T80" fmla="*/ 477 w 616"/>
                <a:gd name="T81" fmla="*/ 3 h 287"/>
                <a:gd name="T82" fmla="*/ 504 w 616"/>
                <a:gd name="T83" fmla="*/ 8 h 287"/>
                <a:gd name="T84" fmla="*/ 527 w 616"/>
                <a:gd name="T85" fmla="*/ 13 h 287"/>
                <a:gd name="T86" fmla="*/ 573 w 616"/>
                <a:gd name="T87" fmla="*/ 21 h 287"/>
                <a:gd name="T88" fmla="*/ 616 w 616"/>
                <a:gd name="T89" fmla="*/ 25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16" h="287">
                  <a:moveTo>
                    <a:pt x="616" y="25"/>
                  </a:moveTo>
                  <a:lnTo>
                    <a:pt x="543" y="86"/>
                  </a:lnTo>
                  <a:lnTo>
                    <a:pt x="437" y="183"/>
                  </a:lnTo>
                  <a:lnTo>
                    <a:pt x="450" y="184"/>
                  </a:lnTo>
                  <a:lnTo>
                    <a:pt x="458" y="188"/>
                  </a:lnTo>
                  <a:lnTo>
                    <a:pt x="459" y="196"/>
                  </a:lnTo>
                  <a:lnTo>
                    <a:pt x="460" y="208"/>
                  </a:lnTo>
                  <a:lnTo>
                    <a:pt x="483" y="197"/>
                  </a:lnTo>
                  <a:lnTo>
                    <a:pt x="502" y="192"/>
                  </a:lnTo>
                  <a:lnTo>
                    <a:pt x="500" y="201"/>
                  </a:lnTo>
                  <a:lnTo>
                    <a:pt x="503" y="208"/>
                  </a:lnTo>
                  <a:lnTo>
                    <a:pt x="507" y="216"/>
                  </a:lnTo>
                  <a:lnTo>
                    <a:pt x="504" y="228"/>
                  </a:lnTo>
                  <a:lnTo>
                    <a:pt x="500" y="249"/>
                  </a:lnTo>
                  <a:lnTo>
                    <a:pt x="513" y="260"/>
                  </a:lnTo>
                  <a:lnTo>
                    <a:pt x="504" y="271"/>
                  </a:lnTo>
                  <a:lnTo>
                    <a:pt x="489" y="280"/>
                  </a:lnTo>
                  <a:lnTo>
                    <a:pt x="487" y="273"/>
                  </a:lnTo>
                  <a:lnTo>
                    <a:pt x="480" y="267"/>
                  </a:lnTo>
                  <a:lnTo>
                    <a:pt x="490" y="252"/>
                  </a:lnTo>
                  <a:lnTo>
                    <a:pt x="485" y="238"/>
                  </a:lnTo>
                  <a:lnTo>
                    <a:pt x="493" y="221"/>
                  </a:lnTo>
                  <a:lnTo>
                    <a:pt x="481" y="220"/>
                  </a:lnTo>
                  <a:lnTo>
                    <a:pt x="460" y="219"/>
                  </a:lnTo>
                  <a:lnTo>
                    <a:pt x="448" y="214"/>
                  </a:lnTo>
                  <a:lnTo>
                    <a:pt x="439" y="196"/>
                  </a:lnTo>
                  <a:lnTo>
                    <a:pt x="429" y="193"/>
                  </a:lnTo>
                  <a:lnTo>
                    <a:pt x="412" y="187"/>
                  </a:lnTo>
                  <a:lnTo>
                    <a:pt x="392" y="188"/>
                  </a:lnTo>
                  <a:lnTo>
                    <a:pt x="374" y="180"/>
                  </a:lnTo>
                  <a:lnTo>
                    <a:pt x="366" y="173"/>
                  </a:lnTo>
                  <a:lnTo>
                    <a:pt x="348" y="176"/>
                  </a:lnTo>
                  <a:lnTo>
                    <a:pt x="337" y="188"/>
                  </a:lnTo>
                  <a:lnTo>
                    <a:pt x="328" y="190"/>
                  </a:lnTo>
                  <a:lnTo>
                    <a:pt x="309" y="193"/>
                  </a:lnTo>
                  <a:lnTo>
                    <a:pt x="290" y="199"/>
                  </a:lnTo>
                  <a:lnTo>
                    <a:pt x="272" y="203"/>
                  </a:lnTo>
                  <a:lnTo>
                    <a:pt x="281" y="193"/>
                  </a:lnTo>
                  <a:lnTo>
                    <a:pt x="306" y="176"/>
                  </a:lnTo>
                  <a:lnTo>
                    <a:pt x="326" y="170"/>
                  </a:lnTo>
                  <a:lnTo>
                    <a:pt x="328" y="166"/>
                  </a:lnTo>
                  <a:lnTo>
                    <a:pt x="299" y="176"/>
                  </a:lnTo>
                  <a:lnTo>
                    <a:pt x="278" y="187"/>
                  </a:lnTo>
                  <a:lnTo>
                    <a:pt x="245" y="199"/>
                  </a:lnTo>
                  <a:lnTo>
                    <a:pt x="245" y="208"/>
                  </a:lnTo>
                  <a:lnTo>
                    <a:pt x="219" y="221"/>
                  </a:lnTo>
                  <a:lnTo>
                    <a:pt x="196" y="228"/>
                  </a:lnTo>
                  <a:lnTo>
                    <a:pt x="176" y="233"/>
                  </a:lnTo>
                  <a:lnTo>
                    <a:pt x="164" y="242"/>
                  </a:lnTo>
                  <a:lnTo>
                    <a:pt x="133" y="250"/>
                  </a:lnTo>
                  <a:lnTo>
                    <a:pt x="119" y="259"/>
                  </a:lnTo>
                  <a:lnTo>
                    <a:pt x="95" y="267"/>
                  </a:lnTo>
                  <a:lnTo>
                    <a:pt x="87" y="265"/>
                  </a:lnTo>
                  <a:lnTo>
                    <a:pt x="69" y="270"/>
                  </a:lnTo>
                  <a:lnTo>
                    <a:pt x="48" y="276"/>
                  </a:lnTo>
                  <a:lnTo>
                    <a:pt x="30" y="282"/>
                  </a:lnTo>
                  <a:lnTo>
                    <a:pt x="0" y="287"/>
                  </a:lnTo>
                  <a:lnTo>
                    <a:pt x="2" y="285"/>
                  </a:lnTo>
                  <a:lnTo>
                    <a:pt x="26" y="276"/>
                  </a:lnTo>
                  <a:lnTo>
                    <a:pt x="45" y="270"/>
                  </a:lnTo>
                  <a:lnTo>
                    <a:pt x="71" y="261"/>
                  </a:lnTo>
                  <a:lnTo>
                    <a:pt x="90" y="259"/>
                  </a:lnTo>
                  <a:lnTo>
                    <a:pt x="105" y="251"/>
                  </a:lnTo>
                  <a:lnTo>
                    <a:pt x="136" y="241"/>
                  </a:lnTo>
                  <a:lnTo>
                    <a:pt x="142" y="237"/>
                  </a:lnTo>
                  <a:lnTo>
                    <a:pt x="159" y="231"/>
                  </a:lnTo>
                  <a:lnTo>
                    <a:pt x="176" y="218"/>
                  </a:lnTo>
                  <a:lnTo>
                    <a:pt x="195" y="208"/>
                  </a:lnTo>
                  <a:lnTo>
                    <a:pt x="174" y="213"/>
                  </a:lnTo>
                  <a:lnTo>
                    <a:pt x="173" y="209"/>
                  </a:lnTo>
                  <a:lnTo>
                    <a:pt x="158" y="216"/>
                  </a:lnTo>
                  <a:lnTo>
                    <a:pt x="159" y="207"/>
                  </a:lnTo>
                  <a:lnTo>
                    <a:pt x="148" y="213"/>
                  </a:lnTo>
                  <a:lnTo>
                    <a:pt x="154" y="205"/>
                  </a:lnTo>
                  <a:lnTo>
                    <a:pt x="131" y="211"/>
                  </a:lnTo>
                  <a:lnTo>
                    <a:pt x="123" y="211"/>
                  </a:lnTo>
                  <a:lnTo>
                    <a:pt x="134" y="201"/>
                  </a:lnTo>
                  <a:lnTo>
                    <a:pt x="144" y="194"/>
                  </a:lnTo>
                  <a:lnTo>
                    <a:pt x="143" y="188"/>
                  </a:lnTo>
                  <a:lnTo>
                    <a:pt x="122" y="192"/>
                  </a:lnTo>
                  <a:lnTo>
                    <a:pt x="119" y="184"/>
                  </a:lnTo>
                  <a:lnTo>
                    <a:pt x="116" y="179"/>
                  </a:lnTo>
                  <a:lnTo>
                    <a:pt x="128" y="170"/>
                  </a:lnTo>
                  <a:lnTo>
                    <a:pt x="127" y="162"/>
                  </a:lnTo>
                  <a:lnTo>
                    <a:pt x="144" y="153"/>
                  </a:lnTo>
                  <a:lnTo>
                    <a:pt x="167" y="142"/>
                  </a:lnTo>
                  <a:lnTo>
                    <a:pt x="182" y="134"/>
                  </a:lnTo>
                  <a:lnTo>
                    <a:pt x="195" y="133"/>
                  </a:lnTo>
                  <a:lnTo>
                    <a:pt x="200" y="136"/>
                  </a:lnTo>
                  <a:lnTo>
                    <a:pt x="221" y="128"/>
                  </a:lnTo>
                  <a:lnTo>
                    <a:pt x="228" y="129"/>
                  </a:lnTo>
                  <a:lnTo>
                    <a:pt x="245" y="123"/>
                  </a:lnTo>
                  <a:lnTo>
                    <a:pt x="253" y="116"/>
                  </a:lnTo>
                  <a:lnTo>
                    <a:pt x="249" y="113"/>
                  </a:lnTo>
                  <a:lnTo>
                    <a:pt x="267" y="106"/>
                  </a:lnTo>
                  <a:lnTo>
                    <a:pt x="259" y="107"/>
                  </a:lnTo>
                  <a:lnTo>
                    <a:pt x="240" y="110"/>
                  </a:lnTo>
                  <a:lnTo>
                    <a:pt x="232" y="114"/>
                  </a:lnTo>
                  <a:lnTo>
                    <a:pt x="226" y="110"/>
                  </a:lnTo>
                  <a:lnTo>
                    <a:pt x="206" y="112"/>
                  </a:lnTo>
                  <a:lnTo>
                    <a:pt x="192" y="108"/>
                  </a:lnTo>
                  <a:lnTo>
                    <a:pt x="196" y="101"/>
                  </a:lnTo>
                  <a:lnTo>
                    <a:pt x="193" y="92"/>
                  </a:lnTo>
                  <a:lnTo>
                    <a:pt x="220" y="85"/>
                  </a:lnTo>
                  <a:lnTo>
                    <a:pt x="259" y="76"/>
                  </a:lnTo>
                  <a:lnTo>
                    <a:pt x="270" y="76"/>
                  </a:lnTo>
                  <a:lnTo>
                    <a:pt x="257" y="85"/>
                  </a:lnTo>
                  <a:lnTo>
                    <a:pt x="284" y="85"/>
                  </a:lnTo>
                  <a:lnTo>
                    <a:pt x="288" y="74"/>
                  </a:lnTo>
                  <a:lnTo>
                    <a:pt x="281" y="68"/>
                  </a:lnTo>
                  <a:lnTo>
                    <a:pt x="283" y="59"/>
                  </a:lnTo>
                  <a:lnTo>
                    <a:pt x="281" y="53"/>
                  </a:lnTo>
                  <a:lnTo>
                    <a:pt x="271" y="48"/>
                  </a:lnTo>
                  <a:lnTo>
                    <a:pt x="290" y="39"/>
                  </a:lnTo>
                  <a:lnTo>
                    <a:pt x="313" y="39"/>
                  </a:lnTo>
                  <a:lnTo>
                    <a:pt x="339" y="31"/>
                  </a:lnTo>
                  <a:lnTo>
                    <a:pt x="353" y="24"/>
                  </a:lnTo>
                  <a:lnTo>
                    <a:pt x="376" y="16"/>
                  </a:lnTo>
                  <a:lnTo>
                    <a:pt x="390" y="14"/>
                  </a:lnTo>
                  <a:lnTo>
                    <a:pt x="424" y="7"/>
                  </a:lnTo>
                  <a:lnTo>
                    <a:pt x="433" y="8"/>
                  </a:lnTo>
                  <a:lnTo>
                    <a:pt x="464" y="0"/>
                  </a:lnTo>
                  <a:lnTo>
                    <a:pt x="477" y="3"/>
                  </a:lnTo>
                  <a:lnTo>
                    <a:pt x="476" y="10"/>
                  </a:lnTo>
                  <a:lnTo>
                    <a:pt x="485" y="8"/>
                  </a:lnTo>
                  <a:lnTo>
                    <a:pt x="504" y="8"/>
                  </a:lnTo>
                  <a:lnTo>
                    <a:pt x="499" y="12"/>
                  </a:lnTo>
                  <a:lnTo>
                    <a:pt x="513" y="14"/>
                  </a:lnTo>
                  <a:lnTo>
                    <a:pt x="527" y="13"/>
                  </a:lnTo>
                  <a:lnTo>
                    <a:pt x="546" y="18"/>
                  </a:lnTo>
                  <a:lnTo>
                    <a:pt x="567" y="19"/>
                  </a:lnTo>
                  <a:lnTo>
                    <a:pt x="573" y="21"/>
                  </a:lnTo>
                  <a:lnTo>
                    <a:pt x="593" y="19"/>
                  </a:lnTo>
                  <a:lnTo>
                    <a:pt x="605" y="24"/>
                  </a:lnTo>
                  <a:lnTo>
                    <a:pt x="616" y="25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51" name="Freeform 253">
              <a:extLst>
                <a:ext uri="{FF2B5EF4-FFF2-40B4-BE49-F238E27FC236}">
                  <a16:creationId xmlns:a16="http://schemas.microsoft.com/office/drawing/2014/main" id="{19086AC5-B51C-4EB6-B96A-79C7F7DAF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3567" y="4224474"/>
              <a:ext cx="89968" cy="128527"/>
            </a:xfrm>
            <a:custGeom>
              <a:avLst/>
              <a:gdLst>
                <a:gd name="T0" fmla="*/ 0 w 49"/>
                <a:gd name="T1" fmla="*/ 65 h 70"/>
                <a:gd name="T2" fmla="*/ 4 w 49"/>
                <a:gd name="T3" fmla="*/ 57 h 70"/>
                <a:gd name="T4" fmla="*/ 6 w 49"/>
                <a:gd name="T5" fmla="*/ 48 h 70"/>
                <a:gd name="T6" fmla="*/ 9 w 49"/>
                <a:gd name="T7" fmla="*/ 40 h 70"/>
                <a:gd name="T8" fmla="*/ 3 w 49"/>
                <a:gd name="T9" fmla="*/ 29 h 70"/>
                <a:gd name="T10" fmla="*/ 2 w 49"/>
                <a:gd name="T11" fmla="*/ 16 h 70"/>
                <a:gd name="T12" fmla="*/ 11 w 49"/>
                <a:gd name="T13" fmla="*/ 0 h 70"/>
                <a:gd name="T14" fmla="*/ 17 w 49"/>
                <a:gd name="T15" fmla="*/ 1 h 70"/>
                <a:gd name="T16" fmla="*/ 29 w 49"/>
                <a:gd name="T17" fmla="*/ 6 h 70"/>
                <a:gd name="T18" fmla="*/ 47 w 49"/>
                <a:gd name="T19" fmla="*/ 22 h 70"/>
                <a:gd name="T20" fmla="*/ 49 w 49"/>
                <a:gd name="T21" fmla="*/ 30 h 70"/>
                <a:gd name="T22" fmla="*/ 38 w 49"/>
                <a:gd name="T23" fmla="*/ 47 h 70"/>
                <a:gd name="T24" fmla="*/ 33 w 49"/>
                <a:gd name="T25" fmla="*/ 61 h 70"/>
                <a:gd name="T26" fmla="*/ 27 w 49"/>
                <a:gd name="T27" fmla="*/ 69 h 70"/>
                <a:gd name="T28" fmla="*/ 18 w 49"/>
                <a:gd name="T29" fmla="*/ 70 h 70"/>
                <a:gd name="T30" fmla="*/ 16 w 49"/>
                <a:gd name="T31" fmla="*/ 64 h 70"/>
                <a:gd name="T32" fmla="*/ 13 w 49"/>
                <a:gd name="T33" fmla="*/ 64 h 70"/>
                <a:gd name="T34" fmla="*/ 7 w 49"/>
                <a:gd name="T35" fmla="*/ 69 h 70"/>
                <a:gd name="T36" fmla="*/ 0 w 49"/>
                <a:gd name="T37" fmla="*/ 65 h 70"/>
                <a:gd name="T38" fmla="*/ 0 w 49"/>
                <a:gd name="T39" fmla="*/ 6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9" h="70">
                  <a:moveTo>
                    <a:pt x="0" y="65"/>
                  </a:moveTo>
                  <a:lnTo>
                    <a:pt x="4" y="57"/>
                  </a:lnTo>
                  <a:lnTo>
                    <a:pt x="6" y="48"/>
                  </a:lnTo>
                  <a:lnTo>
                    <a:pt x="9" y="40"/>
                  </a:lnTo>
                  <a:lnTo>
                    <a:pt x="3" y="29"/>
                  </a:lnTo>
                  <a:lnTo>
                    <a:pt x="2" y="16"/>
                  </a:lnTo>
                  <a:lnTo>
                    <a:pt x="11" y="0"/>
                  </a:lnTo>
                  <a:lnTo>
                    <a:pt x="17" y="1"/>
                  </a:lnTo>
                  <a:lnTo>
                    <a:pt x="29" y="6"/>
                  </a:lnTo>
                  <a:lnTo>
                    <a:pt x="47" y="22"/>
                  </a:lnTo>
                  <a:lnTo>
                    <a:pt x="49" y="30"/>
                  </a:lnTo>
                  <a:lnTo>
                    <a:pt x="38" y="47"/>
                  </a:lnTo>
                  <a:lnTo>
                    <a:pt x="33" y="61"/>
                  </a:lnTo>
                  <a:lnTo>
                    <a:pt x="27" y="69"/>
                  </a:lnTo>
                  <a:lnTo>
                    <a:pt x="18" y="70"/>
                  </a:lnTo>
                  <a:lnTo>
                    <a:pt x="16" y="64"/>
                  </a:lnTo>
                  <a:lnTo>
                    <a:pt x="13" y="64"/>
                  </a:lnTo>
                  <a:lnTo>
                    <a:pt x="7" y="69"/>
                  </a:lnTo>
                  <a:lnTo>
                    <a:pt x="0" y="65"/>
                  </a:lnTo>
                  <a:lnTo>
                    <a:pt x="0" y="6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52" name="Freeform 254">
              <a:extLst>
                <a:ext uri="{FF2B5EF4-FFF2-40B4-BE49-F238E27FC236}">
                  <a16:creationId xmlns:a16="http://schemas.microsoft.com/office/drawing/2014/main" id="{060770A9-6559-4EFC-AAF3-4AEA1387D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9033" y="3983943"/>
              <a:ext cx="5508" cy="5508"/>
            </a:xfrm>
            <a:custGeom>
              <a:avLst/>
              <a:gdLst>
                <a:gd name="T0" fmla="*/ 3 w 3"/>
                <a:gd name="T1" fmla="*/ 3 h 3"/>
                <a:gd name="T2" fmla="*/ 2 w 3"/>
                <a:gd name="T3" fmla="*/ 3 h 3"/>
                <a:gd name="T4" fmla="*/ 0 w 3"/>
                <a:gd name="T5" fmla="*/ 1 h 3"/>
                <a:gd name="T6" fmla="*/ 0 w 3"/>
                <a:gd name="T7" fmla="*/ 0 h 3"/>
                <a:gd name="T8" fmla="*/ 1 w 3"/>
                <a:gd name="T9" fmla="*/ 1 h 3"/>
                <a:gd name="T10" fmla="*/ 2 w 3"/>
                <a:gd name="T11" fmla="*/ 2 h 3"/>
                <a:gd name="T12" fmla="*/ 3 w 3"/>
                <a:gd name="T13" fmla="*/ 3 h 3"/>
                <a:gd name="T14" fmla="*/ 3 w 3"/>
                <a:gd name="T15" fmla="*/ 3 h 3"/>
                <a:gd name="T16" fmla="*/ 3 w 3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lnTo>
                    <a:pt x="2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1"/>
                  </a:lnTo>
                  <a:lnTo>
                    <a:pt x="2" y="2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53" name="Freeform 255">
              <a:extLst>
                <a:ext uri="{FF2B5EF4-FFF2-40B4-BE49-F238E27FC236}">
                  <a16:creationId xmlns:a16="http://schemas.microsoft.com/office/drawing/2014/main" id="{124A52CE-D897-4469-9AF9-4C4AABF9E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4708" y="3508395"/>
              <a:ext cx="3672" cy="14689"/>
            </a:xfrm>
            <a:custGeom>
              <a:avLst/>
              <a:gdLst>
                <a:gd name="T0" fmla="*/ 0 w 2"/>
                <a:gd name="T1" fmla="*/ 0 h 8"/>
                <a:gd name="T2" fmla="*/ 1 w 2"/>
                <a:gd name="T3" fmla="*/ 0 h 8"/>
                <a:gd name="T4" fmla="*/ 1 w 2"/>
                <a:gd name="T5" fmla="*/ 0 h 8"/>
                <a:gd name="T6" fmla="*/ 2 w 2"/>
                <a:gd name="T7" fmla="*/ 2 h 8"/>
                <a:gd name="T8" fmla="*/ 2 w 2"/>
                <a:gd name="T9" fmla="*/ 3 h 8"/>
                <a:gd name="T10" fmla="*/ 2 w 2"/>
                <a:gd name="T11" fmla="*/ 5 h 8"/>
                <a:gd name="T12" fmla="*/ 2 w 2"/>
                <a:gd name="T13" fmla="*/ 7 h 8"/>
                <a:gd name="T14" fmla="*/ 2 w 2"/>
                <a:gd name="T15" fmla="*/ 8 h 8"/>
                <a:gd name="T16" fmla="*/ 2 w 2"/>
                <a:gd name="T17" fmla="*/ 7 h 8"/>
                <a:gd name="T18" fmla="*/ 0 w 2"/>
                <a:gd name="T19" fmla="*/ 5 h 8"/>
                <a:gd name="T20" fmla="*/ 0 w 2"/>
                <a:gd name="T21" fmla="*/ 3 h 8"/>
                <a:gd name="T22" fmla="*/ 0 w 2"/>
                <a:gd name="T23" fmla="*/ 2 h 8"/>
                <a:gd name="T24" fmla="*/ 0 w 2"/>
                <a:gd name="T25" fmla="*/ 0 h 8"/>
                <a:gd name="T26" fmla="*/ 0 w 2"/>
                <a:gd name="T27" fmla="*/ 0 h 8"/>
                <a:gd name="T28" fmla="*/ 0 w 2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" h="8">
                  <a:moveTo>
                    <a:pt x="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8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54" name="Freeform 256">
              <a:extLst>
                <a:ext uri="{FF2B5EF4-FFF2-40B4-BE49-F238E27FC236}">
                  <a16:creationId xmlns:a16="http://schemas.microsoft.com/office/drawing/2014/main" id="{307E0164-0908-4A54-890A-E84C53188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399" y="3293570"/>
              <a:ext cx="3672" cy="3672"/>
            </a:xfrm>
            <a:custGeom>
              <a:avLst/>
              <a:gdLst>
                <a:gd name="T0" fmla="*/ 2 w 2"/>
                <a:gd name="T1" fmla="*/ 0 h 2"/>
                <a:gd name="T2" fmla="*/ 2 w 2"/>
                <a:gd name="T3" fmla="*/ 0 h 2"/>
                <a:gd name="T4" fmla="*/ 2 w 2"/>
                <a:gd name="T5" fmla="*/ 0 h 2"/>
                <a:gd name="T6" fmla="*/ 2 w 2"/>
                <a:gd name="T7" fmla="*/ 1 h 2"/>
                <a:gd name="T8" fmla="*/ 0 w 2"/>
                <a:gd name="T9" fmla="*/ 2 h 2"/>
                <a:gd name="T10" fmla="*/ 0 w 2"/>
                <a:gd name="T11" fmla="*/ 2 h 2"/>
                <a:gd name="T12" fmla="*/ 1 w 2"/>
                <a:gd name="T13" fmla="*/ 1 h 2"/>
                <a:gd name="T14" fmla="*/ 1 w 2"/>
                <a:gd name="T15" fmla="*/ 1 h 2"/>
                <a:gd name="T16" fmla="*/ 2 w 2"/>
                <a:gd name="T17" fmla="*/ 0 h 2"/>
                <a:gd name="T18" fmla="*/ 2 w 2"/>
                <a:gd name="T19" fmla="*/ 0 h 2"/>
                <a:gd name="T20" fmla="*/ 2 w 2"/>
                <a:gd name="T21" fmla="*/ 0 h 2"/>
                <a:gd name="T22" fmla="*/ 2 w 2"/>
                <a:gd name="T2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1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55" name="Freeform 257">
              <a:extLst>
                <a:ext uri="{FF2B5EF4-FFF2-40B4-BE49-F238E27FC236}">
                  <a16:creationId xmlns:a16="http://schemas.microsoft.com/office/drawing/2014/main" id="{93A59582-245A-45FE-A479-7DEAC609A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6575" y="3991288"/>
              <a:ext cx="11017" cy="12853"/>
            </a:xfrm>
            <a:custGeom>
              <a:avLst/>
              <a:gdLst>
                <a:gd name="T0" fmla="*/ 6 w 6"/>
                <a:gd name="T1" fmla="*/ 7 h 7"/>
                <a:gd name="T2" fmla="*/ 5 w 6"/>
                <a:gd name="T3" fmla="*/ 7 h 7"/>
                <a:gd name="T4" fmla="*/ 4 w 6"/>
                <a:gd name="T5" fmla="*/ 6 h 7"/>
                <a:gd name="T6" fmla="*/ 3 w 6"/>
                <a:gd name="T7" fmla="*/ 5 h 7"/>
                <a:gd name="T8" fmla="*/ 3 w 6"/>
                <a:gd name="T9" fmla="*/ 5 h 7"/>
                <a:gd name="T10" fmla="*/ 2 w 6"/>
                <a:gd name="T11" fmla="*/ 4 h 7"/>
                <a:gd name="T12" fmla="*/ 1 w 6"/>
                <a:gd name="T13" fmla="*/ 4 h 7"/>
                <a:gd name="T14" fmla="*/ 0 w 6"/>
                <a:gd name="T15" fmla="*/ 2 h 7"/>
                <a:gd name="T16" fmla="*/ 0 w 6"/>
                <a:gd name="T17" fmla="*/ 2 h 7"/>
                <a:gd name="T18" fmla="*/ 0 w 6"/>
                <a:gd name="T19" fmla="*/ 0 h 7"/>
                <a:gd name="T20" fmla="*/ 2 w 6"/>
                <a:gd name="T21" fmla="*/ 1 h 7"/>
                <a:gd name="T22" fmla="*/ 2 w 6"/>
                <a:gd name="T23" fmla="*/ 2 h 7"/>
                <a:gd name="T24" fmla="*/ 3 w 6"/>
                <a:gd name="T25" fmla="*/ 4 h 7"/>
                <a:gd name="T26" fmla="*/ 5 w 6"/>
                <a:gd name="T27" fmla="*/ 5 h 7"/>
                <a:gd name="T28" fmla="*/ 5 w 6"/>
                <a:gd name="T29" fmla="*/ 5 h 7"/>
                <a:gd name="T30" fmla="*/ 6 w 6"/>
                <a:gd name="T31" fmla="*/ 7 h 7"/>
                <a:gd name="T32" fmla="*/ 6 w 6"/>
                <a:gd name="T33" fmla="*/ 7 h 7"/>
                <a:gd name="T34" fmla="*/ 6 w 6"/>
                <a:gd name="T3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" h="7">
                  <a:moveTo>
                    <a:pt x="6" y="7"/>
                  </a:moveTo>
                  <a:lnTo>
                    <a:pt x="5" y="7"/>
                  </a:lnTo>
                  <a:lnTo>
                    <a:pt x="4" y="6"/>
                  </a:lnTo>
                  <a:lnTo>
                    <a:pt x="3" y="5"/>
                  </a:lnTo>
                  <a:lnTo>
                    <a:pt x="3" y="5"/>
                  </a:lnTo>
                  <a:lnTo>
                    <a:pt x="2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1"/>
                  </a:lnTo>
                  <a:lnTo>
                    <a:pt x="2" y="2"/>
                  </a:lnTo>
                  <a:lnTo>
                    <a:pt x="3" y="4"/>
                  </a:lnTo>
                  <a:lnTo>
                    <a:pt x="5" y="5"/>
                  </a:lnTo>
                  <a:lnTo>
                    <a:pt x="5" y="5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56" name="Freeform 258">
              <a:extLst>
                <a:ext uri="{FF2B5EF4-FFF2-40B4-BE49-F238E27FC236}">
                  <a16:creationId xmlns:a16="http://schemas.microsoft.com/office/drawing/2014/main" id="{A8342075-A13A-4953-9074-D436EF3C4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879" y="3748923"/>
              <a:ext cx="9180" cy="1836"/>
            </a:xfrm>
            <a:custGeom>
              <a:avLst/>
              <a:gdLst>
                <a:gd name="T0" fmla="*/ 1 w 5"/>
                <a:gd name="T1" fmla="*/ 0 h 1"/>
                <a:gd name="T2" fmla="*/ 2 w 5"/>
                <a:gd name="T3" fmla="*/ 1 h 1"/>
                <a:gd name="T4" fmla="*/ 3 w 5"/>
                <a:gd name="T5" fmla="*/ 0 h 1"/>
                <a:gd name="T6" fmla="*/ 3 w 5"/>
                <a:gd name="T7" fmla="*/ 0 h 1"/>
                <a:gd name="T8" fmla="*/ 5 w 5"/>
                <a:gd name="T9" fmla="*/ 0 h 1"/>
                <a:gd name="T10" fmla="*/ 5 w 5"/>
                <a:gd name="T11" fmla="*/ 0 h 1"/>
                <a:gd name="T12" fmla="*/ 5 w 5"/>
                <a:gd name="T13" fmla="*/ 1 h 1"/>
                <a:gd name="T14" fmla="*/ 4 w 5"/>
                <a:gd name="T15" fmla="*/ 1 h 1"/>
                <a:gd name="T16" fmla="*/ 3 w 5"/>
                <a:gd name="T17" fmla="*/ 1 h 1"/>
                <a:gd name="T18" fmla="*/ 3 w 5"/>
                <a:gd name="T19" fmla="*/ 1 h 1"/>
                <a:gd name="T20" fmla="*/ 0 w 5"/>
                <a:gd name="T21" fmla="*/ 1 h 1"/>
                <a:gd name="T22" fmla="*/ 1 w 5"/>
                <a:gd name="T2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2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4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57" name="Freeform 259">
              <a:extLst>
                <a:ext uri="{FF2B5EF4-FFF2-40B4-BE49-F238E27FC236}">
                  <a16:creationId xmlns:a16="http://schemas.microsoft.com/office/drawing/2014/main" id="{953A219B-932E-46CD-9045-7532FC838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6274" y="3736071"/>
              <a:ext cx="5508" cy="1836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1 h 1"/>
                <a:gd name="T4" fmla="*/ 1 w 3"/>
                <a:gd name="T5" fmla="*/ 0 h 1"/>
                <a:gd name="T6" fmla="*/ 3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58" name="Freeform 260">
              <a:extLst>
                <a:ext uri="{FF2B5EF4-FFF2-40B4-BE49-F238E27FC236}">
                  <a16:creationId xmlns:a16="http://schemas.microsoft.com/office/drawing/2014/main" id="{66911DC4-71BE-4962-B758-F91C197497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619" y="3734234"/>
              <a:ext cx="3672" cy="367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1 h 2"/>
                <a:gd name="T4" fmla="*/ 2 w 2"/>
                <a:gd name="T5" fmla="*/ 0 h 2"/>
                <a:gd name="T6" fmla="*/ 2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2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59" name="Freeform 261">
              <a:extLst>
                <a:ext uri="{FF2B5EF4-FFF2-40B4-BE49-F238E27FC236}">
                  <a16:creationId xmlns:a16="http://schemas.microsoft.com/office/drawing/2014/main" id="{A045B716-61FB-437F-9558-2D9411891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749" y="3199930"/>
              <a:ext cx="7345" cy="3672"/>
            </a:xfrm>
            <a:custGeom>
              <a:avLst/>
              <a:gdLst>
                <a:gd name="T0" fmla="*/ 3 w 4"/>
                <a:gd name="T1" fmla="*/ 0 h 2"/>
                <a:gd name="T2" fmla="*/ 3 w 4"/>
                <a:gd name="T3" fmla="*/ 1 h 2"/>
                <a:gd name="T4" fmla="*/ 4 w 4"/>
                <a:gd name="T5" fmla="*/ 2 h 2"/>
                <a:gd name="T6" fmla="*/ 3 w 4"/>
                <a:gd name="T7" fmla="*/ 2 h 2"/>
                <a:gd name="T8" fmla="*/ 2 w 4"/>
                <a:gd name="T9" fmla="*/ 2 h 2"/>
                <a:gd name="T10" fmla="*/ 1 w 4"/>
                <a:gd name="T11" fmla="*/ 2 h 2"/>
                <a:gd name="T12" fmla="*/ 0 w 4"/>
                <a:gd name="T13" fmla="*/ 1 h 2"/>
                <a:gd name="T14" fmla="*/ 0 w 4"/>
                <a:gd name="T15" fmla="*/ 0 h 2"/>
                <a:gd name="T16" fmla="*/ 1 w 4"/>
                <a:gd name="T17" fmla="*/ 0 h 2"/>
                <a:gd name="T18" fmla="*/ 2 w 4"/>
                <a:gd name="T19" fmla="*/ 0 h 2"/>
                <a:gd name="T20" fmla="*/ 3 w 4"/>
                <a:gd name="T2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2">
                  <a:moveTo>
                    <a:pt x="3" y="0"/>
                  </a:moveTo>
                  <a:lnTo>
                    <a:pt x="3" y="1"/>
                  </a:lnTo>
                  <a:lnTo>
                    <a:pt x="4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1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60" name="Freeform 262">
              <a:extLst>
                <a:ext uri="{FF2B5EF4-FFF2-40B4-BE49-F238E27FC236}">
                  <a16:creationId xmlns:a16="http://schemas.microsoft.com/office/drawing/2014/main" id="{98BABF96-C82A-4ED4-87C3-CB2FA7C07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1846" y="3196257"/>
              <a:ext cx="42230" cy="18362"/>
            </a:xfrm>
            <a:custGeom>
              <a:avLst/>
              <a:gdLst>
                <a:gd name="T0" fmla="*/ 23 w 23"/>
                <a:gd name="T1" fmla="*/ 4 h 10"/>
                <a:gd name="T2" fmla="*/ 23 w 23"/>
                <a:gd name="T3" fmla="*/ 4 h 10"/>
                <a:gd name="T4" fmla="*/ 22 w 23"/>
                <a:gd name="T5" fmla="*/ 4 h 10"/>
                <a:gd name="T6" fmla="*/ 22 w 23"/>
                <a:gd name="T7" fmla="*/ 6 h 10"/>
                <a:gd name="T8" fmla="*/ 21 w 23"/>
                <a:gd name="T9" fmla="*/ 7 h 10"/>
                <a:gd name="T10" fmla="*/ 21 w 23"/>
                <a:gd name="T11" fmla="*/ 7 h 10"/>
                <a:gd name="T12" fmla="*/ 20 w 23"/>
                <a:gd name="T13" fmla="*/ 7 h 10"/>
                <a:gd name="T14" fmla="*/ 18 w 23"/>
                <a:gd name="T15" fmla="*/ 8 h 10"/>
                <a:gd name="T16" fmla="*/ 18 w 23"/>
                <a:gd name="T17" fmla="*/ 8 h 10"/>
                <a:gd name="T18" fmla="*/ 16 w 23"/>
                <a:gd name="T19" fmla="*/ 9 h 10"/>
                <a:gd name="T20" fmla="*/ 15 w 23"/>
                <a:gd name="T21" fmla="*/ 9 h 10"/>
                <a:gd name="T22" fmla="*/ 14 w 23"/>
                <a:gd name="T23" fmla="*/ 9 h 10"/>
                <a:gd name="T24" fmla="*/ 12 w 23"/>
                <a:gd name="T25" fmla="*/ 10 h 10"/>
                <a:gd name="T26" fmla="*/ 12 w 23"/>
                <a:gd name="T27" fmla="*/ 10 h 10"/>
                <a:gd name="T28" fmla="*/ 11 w 23"/>
                <a:gd name="T29" fmla="*/ 10 h 10"/>
                <a:gd name="T30" fmla="*/ 11 w 23"/>
                <a:gd name="T31" fmla="*/ 10 h 10"/>
                <a:gd name="T32" fmla="*/ 9 w 23"/>
                <a:gd name="T33" fmla="*/ 9 h 10"/>
                <a:gd name="T34" fmla="*/ 9 w 23"/>
                <a:gd name="T35" fmla="*/ 10 h 10"/>
                <a:gd name="T36" fmla="*/ 7 w 23"/>
                <a:gd name="T37" fmla="*/ 10 h 10"/>
                <a:gd name="T38" fmla="*/ 6 w 23"/>
                <a:gd name="T39" fmla="*/ 9 h 10"/>
                <a:gd name="T40" fmla="*/ 4 w 23"/>
                <a:gd name="T41" fmla="*/ 9 h 10"/>
                <a:gd name="T42" fmla="*/ 3 w 23"/>
                <a:gd name="T43" fmla="*/ 8 h 10"/>
                <a:gd name="T44" fmla="*/ 2 w 23"/>
                <a:gd name="T45" fmla="*/ 6 h 10"/>
                <a:gd name="T46" fmla="*/ 1 w 23"/>
                <a:gd name="T47" fmla="*/ 5 h 10"/>
                <a:gd name="T48" fmla="*/ 1 w 23"/>
                <a:gd name="T49" fmla="*/ 3 h 10"/>
                <a:gd name="T50" fmla="*/ 0 w 23"/>
                <a:gd name="T51" fmla="*/ 2 h 10"/>
                <a:gd name="T52" fmla="*/ 1 w 23"/>
                <a:gd name="T53" fmla="*/ 1 h 10"/>
                <a:gd name="T54" fmla="*/ 2 w 23"/>
                <a:gd name="T55" fmla="*/ 2 h 10"/>
                <a:gd name="T56" fmla="*/ 3 w 23"/>
                <a:gd name="T57" fmla="*/ 2 h 10"/>
                <a:gd name="T58" fmla="*/ 4 w 23"/>
                <a:gd name="T59" fmla="*/ 1 h 10"/>
                <a:gd name="T60" fmla="*/ 4 w 23"/>
                <a:gd name="T61" fmla="*/ 0 h 10"/>
                <a:gd name="T62" fmla="*/ 5 w 23"/>
                <a:gd name="T63" fmla="*/ 0 h 10"/>
                <a:gd name="T64" fmla="*/ 5 w 23"/>
                <a:gd name="T65" fmla="*/ 0 h 10"/>
                <a:gd name="T66" fmla="*/ 6 w 23"/>
                <a:gd name="T67" fmla="*/ 0 h 10"/>
                <a:gd name="T68" fmla="*/ 7 w 23"/>
                <a:gd name="T69" fmla="*/ 0 h 10"/>
                <a:gd name="T70" fmla="*/ 7 w 23"/>
                <a:gd name="T71" fmla="*/ 1 h 10"/>
                <a:gd name="T72" fmla="*/ 8 w 23"/>
                <a:gd name="T73" fmla="*/ 1 h 10"/>
                <a:gd name="T74" fmla="*/ 9 w 23"/>
                <a:gd name="T75" fmla="*/ 2 h 10"/>
                <a:gd name="T76" fmla="*/ 10 w 23"/>
                <a:gd name="T77" fmla="*/ 2 h 10"/>
                <a:gd name="T78" fmla="*/ 12 w 23"/>
                <a:gd name="T79" fmla="*/ 1 h 10"/>
                <a:gd name="T80" fmla="*/ 13 w 23"/>
                <a:gd name="T81" fmla="*/ 1 h 10"/>
                <a:gd name="T82" fmla="*/ 14 w 23"/>
                <a:gd name="T83" fmla="*/ 0 h 10"/>
                <a:gd name="T84" fmla="*/ 15 w 23"/>
                <a:gd name="T85" fmla="*/ 1 h 10"/>
                <a:gd name="T86" fmla="*/ 16 w 23"/>
                <a:gd name="T87" fmla="*/ 1 h 10"/>
                <a:gd name="T88" fmla="*/ 17 w 23"/>
                <a:gd name="T89" fmla="*/ 0 h 10"/>
                <a:gd name="T90" fmla="*/ 18 w 23"/>
                <a:gd name="T91" fmla="*/ 0 h 10"/>
                <a:gd name="T92" fmla="*/ 18 w 23"/>
                <a:gd name="T93" fmla="*/ 1 h 10"/>
                <a:gd name="T94" fmla="*/ 18 w 23"/>
                <a:gd name="T95" fmla="*/ 3 h 10"/>
                <a:gd name="T96" fmla="*/ 20 w 23"/>
                <a:gd name="T97" fmla="*/ 3 h 10"/>
                <a:gd name="T98" fmla="*/ 21 w 23"/>
                <a:gd name="T99" fmla="*/ 3 h 10"/>
                <a:gd name="T100" fmla="*/ 21 w 23"/>
                <a:gd name="T101" fmla="*/ 3 h 10"/>
                <a:gd name="T102" fmla="*/ 23 w 23"/>
                <a:gd name="T103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" h="10">
                  <a:moveTo>
                    <a:pt x="23" y="4"/>
                  </a:moveTo>
                  <a:lnTo>
                    <a:pt x="23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0" y="7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6" y="9"/>
                  </a:lnTo>
                  <a:lnTo>
                    <a:pt x="15" y="9"/>
                  </a:lnTo>
                  <a:lnTo>
                    <a:pt x="14" y="9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9" y="9"/>
                  </a:lnTo>
                  <a:lnTo>
                    <a:pt x="9" y="10"/>
                  </a:lnTo>
                  <a:lnTo>
                    <a:pt x="7" y="10"/>
                  </a:lnTo>
                  <a:lnTo>
                    <a:pt x="6" y="9"/>
                  </a:lnTo>
                  <a:lnTo>
                    <a:pt x="4" y="9"/>
                  </a:lnTo>
                  <a:lnTo>
                    <a:pt x="3" y="8"/>
                  </a:lnTo>
                  <a:lnTo>
                    <a:pt x="2" y="6"/>
                  </a:lnTo>
                  <a:lnTo>
                    <a:pt x="1" y="5"/>
                  </a:lnTo>
                  <a:lnTo>
                    <a:pt x="1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2"/>
                  </a:lnTo>
                  <a:lnTo>
                    <a:pt x="3" y="2"/>
                  </a:lnTo>
                  <a:lnTo>
                    <a:pt x="4" y="1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1"/>
                  </a:lnTo>
                  <a:lnTo>
                    <a:pt x="8" y="1"/>
                  </a:lnTo>
                  <a:lnTo>
                    <a:pt x="9" y="2"/>
                  </a:lnTo>
                  <a:lnTo>
                    <a:pt x="10" y="2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4" y="0"/>
                  </a:lnTo>
                  <a:lnTo>
                    <a:pt x="15" y="1"/>
                  </a:lnTo>
                  <a:lnTo>
                    <a:pt x="16" y="1"/>
                  </a:lnTo>
                  <a:lnTo>
                    <a:pt x="17" y="0"/>
                  </a:lnTo>
                  <a:lnTo>
                    <a:pt x="18" y="0"/>
                  </a:lnTo>
                  <a:lnTo>
                    <a:pt x="18" y="1"/>
                  </a:lnTo>
                  <a:lnTo>
                    <a:pt x="18" y="3"/>
                  </a:lnTo>
                  <a:lnTo>
                    <a:pt x="20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3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61" name="Freeform 263">
              <a:extLst>
                <a:ext uri="{FF2B5EF4-FFF2-40B4-BE49-F238E27FC236}">
                  <a16:creationId xmlns:a16="http://schemas.microsoft.com/office/drawing/2014/main" id="{7803A0C4-9134-440E-BACE-204C5F7EBC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0062" y="6240510"/>
              <a:ext cx="5508" cy="3672"/>
            </a:xfrm>
            <a:custGeom>
              <a:avLst/>
              <a:gdLst>
                <a:gd name="T0" fmla="*/ 2 w 3"/>
                <a:gd name="T1" fmla="*/ 2 h 2"/>
                <a:gd name="T2" fmla="*/ 3 w 3"/>
                <a:gd name="T3" fmla="*/ 1 h 2"/>
                <a:gd name="T4" fmla="*/ 3 w 3"/>
                <a:gd name="T5" fmla="*/ 2 h 2"/>
                <a:gd name="T6" fmla="*/ 0 w 3"/>
                <a:gd name="T7" fmla="*/ 2 h 2"/>
                <a:gd name="T8" fmla="*/ 1 w 3"/>
                <a:gd name="T9" fmla="*/ 1 h 2"/>
                <a:gd name="T10" fmla="*/ 2 w 3"/>
                <a:gd name="T11" fmla="*/ 0 h 2"/>
                <a:gd name="T12" fmla="*/ 2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2" y="2"/>
                  </a:moveTo>
                  <a:lnTo>
                    <a:pt x="3" y="1"/>
                  </a:lnTo>
                  <a:lnTo>
                    <a:pt x="3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 cap="rnd">
              <a:solidFill>
                <a:schemeClr val="bg1">
                  <a:lumMod val="85000"/>
                  <a:alpha val="2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62" name="Freeform 264">
              <a:extLst>
                <a:ext uri="{FF2B5EF4-FFF2-40B4-BE49-F238E27FC236}">
                  <a16:creationId xmlns:a16="http://schemas.microsoft.com/office/drawing/2014/main" id="{E4BCC877-E30C-425B-AC7A-6D6D62A50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0062" y="6235001"/>
              <a:ext cx="3672" cy="5508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1 h 3"/>
                <a:gd name="T4" fmla="*/ 1 w 2"/>
                <a:gd name="T5" fmla="*/ 1 h 3"/>
                <a:gd name="T6" fmla="*/ 2 w 2"/>
                <a:gd name="T7" fmla="*/ 3 h 3"/>
                <a:gd name="T8" fmla="*/ 0 w 2"/>
                <a:gd name="T9" fmla="*/ 3 h 3"/>
                <a:gd name="T10" fmla="*/ 0 w 2"/>
                <a:gd name="T11" fmla="*/ 2 h 3"/>
                <a:gd name="T12" fmla="*/ 0 w 2"/>
                <a:gd name="T13" fmla="*/ 1 h 3"/>
                <a:gd name="T14" fmla="*/ 0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1"/>
                  </a:lnTo>
                  <a:lnTo>
                    <a:pt x="1" y="1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 cap="rnd">
              <a:solidFill>
                <a:schemeClr val="bg1">
                  <a:lumMod val="85000"/>
                  <a:alpha val="2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63" name="Freeform 265">
              <a:extLst>
                <a:ext uri="{FF2B5EF4-FFF2-40B4-BE49-F238E27FC236}">
                  <a16:creationId xmlns:a16="http://schemas.microsoft.com/office/drawing/2014/main" id="{FE2BBC06-5E9C-44E3-B336-A8E2ABE4E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4677" y="2303913"/>
              <a:ext cx="7345" cy="7345"/>
            </a:xfrm>
            <a:custGeom>
              <a:avLst/>
              <a:gdLst>
                <a:gd name="T0" fmla="*/ 1 w 4"/>
                <a:gd name="T1" fmla="*/ 0 h 4"/>
                <a:gd name="T2" fmla="*/ 2 w 4"/>
                <a:gd name="T3" fmla="*/ 1 h 4"/>
                <a:gd name="T4" fmla="*/ 3 w 4"/>
                <a:gd name="T5" fmla="*/ 1 h 4"/>
                <a:gd name="T6" fmla="*/ 4 w 4"/>
                <a:gd name="T7" fmla="*/ 2 h 4"/>
                <a:gd name="T8" fmla="*/ 4 w 4"/>
                <a:gd name="T9" fmla="*/ 2 h 4"/>
                <a:gd name="T10" fmla="*/ 4 w 4"/>
                <a:gd name="T11" fmla="*/ 3 h 4"/>
                <a:gd name="T12" fmla="*/ 4 w 4"/>
                <a:gd name="T13" fmla="*/ 4 h 4"/>
                <a:gd name="T14" fmla="*/ 2 w 4"/>
                <a:gd name="T15" fmla="*/ 3 h 4"/>
                <a:gd name="T16" fmla="*/ 2 w 4"/>
                <a:gd name="T17" fmla="*/ 2 h 4"/>
                <a:gd name="T18" fmla="*/ 1 w 4"/>
                <a:gd name="T19" fmla="*/ 1 h 4"/>
                <a:gd name="T20" fmla="*/ 0 w 4"/>
                <a:gd name="T21" fmla="*/ 0 h 4"/>
                <a:gd name="T22" fmla="*/ 1 w 4"/>
                <a:gd name="T2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" h="4">
                  <a:moveTo>
                    <a:pt x="1" y="0"/>
                  </a:moveTo>
                  <a:lnTo>
                    <a:pt x="2" y="1"/>
                  </a:lnTo>
                  <a:lnTo>
                    <a:pt x="3" y="1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4" y="4"/>
                  </a:lnTo>
                  <a:lnTo>
                    <a:pt x="2" y="3"/>
                  </a:lnTo>
                  <a:lnTo>
                    <a:pt x="2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64" name="Freeform 266">
              <a:extLst>
                <a:ext uri="{FF2B5EF4-FFF2-40B4-BE49-F238E27FC236}">
                  <a16:creationId xmlns:a16="http://schemas.microsoft.com/office/drawing/2014/main" id="{B948E9E5-27AF-4B27-94DA-2D1C1029B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6514" y="2294733"/>
              <a:ext cx="7345" cy="5508"/>
            </a:xfrm>
            <a:custGeom>
              <a:avLst/>
              <a:gdLst>
                <a:gd name="T0" fmla="*/ 1 w 4"/>
                <a:gd name="T1" fmla="*/ 1 h 3"/>
                <a:gd name="T2" fmla="*/ 4 w 4"/>
                <a:gd name="T3" fmla="*/ 1 h 3"/>
                <a:gd name="T4" fmla="*/ 4 w 4"/>
                <a:gd name="T5" fmla="*/ 1 h 3"/>
                <a:gd name="T6" fmla="*/ 4 w 4"/>
                <a:gd name="T7" fmla="*/ 3 h 3"/>
                <a:gd name="T8" fmla="*/ 4 w 4"/>
                <a:gd name="T9" fmla="*/ 3 h 3"/>
                <a:gd name="T10" fmla="*/ 2 w 4"/>
                <a:gd name="T11" fmla="*/ 1 h 3"/>
                <a:gd name="T12" fmla="*/ 1 w 4"/>
                <a:gd name="T13" fmla="*/ 1 h 3"/>
                <a:gd name="T14" fmla="*/ 0 w 4"/>
                <a:gd name="T15" fmla="*/ 0 h 3"/>
                <a:gd name="T16" fmla="*/ 1 w 4"/>
                <a:gd name="T1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3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65" name="Freeform 267">
              <a:extLst>
                <a:ext uri="{FF2B5EF4-FFF2-40B4-BE49-F238E27FC236}">
                  <a16:creationId xmlns:a16="http://schemas.microsoft.com/office/drawing/2014/main" id="{AC09881B-55AA-46D3-B57C-19736DD5F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5497" y="2281880"/>
              <a:ext cx="16524" cy="12853"/>
            </a:xfrm>
            <a:custGeom>
              <a:avLst/>
              <a:gdLst>
                <a:gd name="T0" fmla="*/ 3 w 9"/>
                <a:gd name="T1" fmla="*/ 3 h 7"/>
                <a:gd name="T2" fmla="*/ 4 w 9"/>
                <a:gd name="T3" fmla="*/ 4 h 7"/>
                <a:gd name="T4" fmla="*/ 4 w 9"/>
                <a:gd name="T5" fmla="*/ 4 h 7"/>
                <a:gd name="T6" fmla="*/ 4 w 9"/>
                <a:gd name="T7" fmla="*/ 5 h 7"/>
                <a:gd name="T8" fmla="*/ 3 w 9"/>
                <a:gd name="T9" fmla="*/ 5 h 7"/>
                <a:gd name="T10" fmla="*/ 3 w 9"/>
                <a:gd name="T11" fmla="*/ 5 h 7"/>
                <a:gd name="T12" fmla="*/ 1 w 9"/>
                <a:gd name="T13" fmla="*/ 5 h 7"/>
                <a:gd name="T14" fmla="*/ 0 w 9"/>
                <a:gd name="T15" fmla="*/ 5 h 7"/>
                <a:gd name="T16" fmla="*/ 0 w 9"/>
                <a:gd name="T17" fmla="*/ 3 h 7"/>
                <a:gd name="T18" fmla="*/ 2 w 9"/>
                <a:gd name="T19" fmla="*/ 3 h 7"/>
                <a:gd name="T20" fmla="*/ 2 w 9"/>
                <a:gd name="T21" fmla="*/ 3 h 7"/>
                <a:gd name="T22" fmla="*/ 3 w 9"/>
                <a:gd name="T23" fmla="*/ 3 h 7"/>
                <a:gd name="T24" fmla="*/ 2 w 9"/>
                <a:gd name="T25" fmla="*/ 2 h 7"/>
                <a:gd name="T26" fmla="*/ 3 w 9"/>
                <a:gd name="T27" fmla="*/ 0 h 7"/>
                <a:gd name="T28" fmla="*/ 4 w 9"/>
                <a:gd name="T29" fmla="*/ 0 h 7"/>
                <a:gd name="T30" fmla="*/ 5 w 9"/>
                <a:gd name="T31" fmla="*/ 2 h 7"/>
                <a:gd name="T32" fmla="*/ 5 w 9"/>
                <a:gd name="T33" fmla="*/ 2 h 7"/>
                <a:gd name="T34" fmla="*/ 7 w 9"/>
                <a:gd name="T35" fmla="*/ 3 h 7"/>
                <a:gd name="T36" fmla="*/ 8 w 9"/>
                <a:gd name="T37" fmla="*/ 5 h 7"/>
                <a:gd name="T38" fmla="*/ 9 w 9"/>
                <a:gd name="T39" fmla="*/ 5 h 7"/>
                <a:gd name="T40" fmla="*/ 9 w 9"/>
                <a:gd name="T41" fmla="*/ 7 h 7"/>
                <a:gd name="T42" fmla="*/ 7 w 9"/>
                <a:gd name="T43" fmla="*/ 5 h 7"/>
                <a:gd name="T44" fmla="*/ 7 w 9"/>
                <a:gd name="T45" fmla="*/ 5 h 7"/>
                <a:gd name="T46" fmla="*/ 6 w 9"/>
                <a:gd name="T47" fmla="*/ 5 h 7"/>
                <a:gd name="T48" fmla="*/ 6 w 9"/>
                <a:gd name="T49" fmla="*/ 4 h 7"/>
                <a:gd name="T50" fmla="*/ 5 w 9"/>
                <a:gd name="T51" fmla="*/ 3 h 7"/>
                <a:gd name="T52" fmla="*/ 4 w 9"/>
                <a:gd name="T53" fmla="*/ 3 h 7"/>
                <a:gd name="T54" fmla="*/ 3 w 9"/>
                <a:gd name="T5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" h="7">
                  <a:moveTo>
                    <a:pt x="3" y="3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3" y="3"/>
                  </a:lnTo>
                  <a:lnTo>
                    <a:pt x="2" y="2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3"/>
                  </a:lnTo>
                  <a:lnTo>
                    <a:pt x="8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6" y="5"/>
                  </a:lnTo>
                  <a:lnTo>
                    <a:pt x="6" y="4"/>
                  </a:lnTo>
                  <a:lnTo>
                    <a:pt x="5" y="3"/>
                  </a:lnTo>
                  <a:lnTo>
                    <a:pt x="4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66" name="Freeform 268">
              <a:extLst>
                <a:ext uri="{FF2B5EF4-FFF2-40B4-BE49-F238E27FC236}">
                  <a16:creationId xmlns:a16="http://schemas.microsoft.com/office/drawing/2014/main" id="{68DC7361-7BF6-4FAF-8EC0-55200C907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9365" y="2281880"/>
              <a:ext cx="3672" cy="367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1 h 2"/>
                <a:gd name="T4" fmla="*/ 2 w 2"/>
                <a:gd name="T5" fmla="*/ 0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67" name="Freeform 269">
              <a:extLst>
                <a:ext uri="{FF2B5EF4-FFF2-40B4-BE49-F238E27FC236}">
                  <a16:creationId xmlns:a16="http://schemas.microsoft.com/office/drawing/2014/main" id="{7172E9D5-1AFA-4065-9A4C-5C3F3BFA26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2841" y="2281880"/>
              <a:ext cx="11017" cy="9180"/>
            </a:xfrm>
            <a:custGeom>
              <a:avLst/>
              <a:gdLst>
                <a:gd name="T0" fmla="*/ 3 w 6"/>
                <a:gd name="T1" fmla="*/ 3 h 5"/>
                <a:gd name="T2" fmla="*/ 2 w 6"/>
                <a:gd name="T3" fmla="*/ 2 h 5"/>
                <a:gd name="T4" fmla="*/ 1 w 6"/>
                <a:gd name="T5" fmla="*/ 2 h 5"/>
                <a:gd name="T6" fmla="*/ 0 w 6"/>
                <a:gd name="T7" fmla="*/ 0 h 5"/>
                <a:gd name="T8" fmla="*/ 1 w 6"/>
                <a:gd name="T9" fmla="*/ 0 h 5"/>
                <a:gd name="T10" fmla="*/ 2 w 6"/>
                <a:gd name="T11" fmla="*/ 0 h 5"/>
                <a:gd name="T12" fmla="*/ 3 w 6"/>
                <a:gd name="T13" fmla="*/ 0 h 5"/>
                <a:gd name="T14" fmla="*/ 5 w 6"/>
                <a:gd name="T15" fmla="*/ 1 h 5"/>
                <a:gd name="T16" fmla="*/ 5 w 6"/>
                <a:gd name="T17" fmla="*/ 2 h 5"/>
                <a:gd name="T18" fmla="*/ 5 w 6"/>
                <a:gd name="T19" fmla="*/ 2 h 5"/>
                <a:gd name="T20" fmla="*/ 6 w 6"/>
                <a:gd name="T21" fmla="*/ 3 h 5"/>
                <a:gd name="T22" fmla="*/ 6 w 6"/>
                <a:gd name="T23" fmla="*/ 3 h 5"/>
                <a:gd name="T24" fmla="*/ 6 w 6"/>
                <a:gd name="T25" fmla="*/ 5 h 5"/>
                <a:gd name="T26" fmla="*/ 3 w 6"/>
                <a:gd name="T2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" h="5">
                  <a:moveTo>
                    <a:pt x="3" y="3"/>
                  </a:moveTo>
                  <a:lnTo>
                    <a:pt x="2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5" y="2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5"/>
                  </a:lnTo>
                  <a:lnTo>
                    <a:pt x="3" y="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68" name="Freeform 270">
              <a:extLst>
                <a:ext uri="{FF2B5EF4-FFF2-40B4-BE49-F238E27FC236}">
                  <a16:creationId xmlns:a16="http://schemas.microsoft.com/office/drawing/2014/main" id="{B5C93ED3-8568-414A-BA36-8A1BB91D1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5694" y="2281880"/>
              <a:ext cx="3672" cy="3672"/>
            </a:xfrm>
            <a:custGeom>
              <a:avLst/>
              <a:gdLst>
                <a:gd name="T0" fmla="*/ 2 w 2"/>
                <a:gd name="T1" fmla="*/ 1 h 2"/>
                <a:gd name="T2" fmla="*/ 2 w 2"/>
                <a:gd name="T3" fmla="*/ 2 h 2"/>
                <a:gd name="T4" fmla="*/ 1 w 2"/>
                <a:gd name="T5" fmla="*/ 2 h 2"/>
                <a:gd name="T6" fmla="*/ 0 w 2"/>
                <a:gd name="T7" fmla="*/ 2 h 2"/>
                <a:gd name="T8" fmla="*/ 1 w 2"/>
                <a:gd name="T9" fmla="*/ 1 h 2"/>
                <a:gd name="T10" fmla="*/ 0 w 2"/>
                <a:gd name="T11" fmla="*/ 0 h 2"/>
                <a:gd name="T12" fmla="*/ 1 w 2"/>
                <a:gd name="T13" fmla="*/ 0 h 2"/>
                <a:gd name="T14" fmla="*/ 1 w 2"/>
                <a:gd name="T15" fmla="*/ 0 h 2"/>
                <a:gd name="T16" fmla="*/ 2 w 2"/>
                <a:gd name="T1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lnTo>
                    <a:pt x="2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69" name="Freeform 271">
              <a:extLst>
                <a:ext uri="{FF2B5EF4-FFF2-40B4-BE49-F238E27FC236}">
                  <a16:creationId xmlns:a16="http://schemas.microsoft.com/office/drawing/2014/main" id="{C98DDED8-ABD8-4094-ADD9-B9674B43C5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3858" y="2280043"/>
              <a:ext cx="1836" cy="3672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2 h 2"/>
                <a:gd name="T4" fmla="*/ 0 w 1"/>
                <a:gd name="T5" fmla="*/ 1 h 2"/>
                <a:gd name="T6" fmla="*/ 0 w 1"/>
                <a:gd name="T7" fmla="*/ 0 h 2"/>
                <a:gd name="T8" fmla="*/ 0 w 1"/>
                <a:gd name="T9" fmla="*/ 1 h 2"/>
                <a:gd name="T10" fmla="*/ 1 w 1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70" name="Freeform 272">
              <a:extLst>
                <a:ext uri="{FF2B5EF4-FFF2-40B4-BE49-F238E27FC236}">
                  <a16:creationId xmlns:a16="http://schemas.microsoft.com/office/drawing/2014/main" id="{15A74A2A-538C-4D2C-9E0F-7EACC49534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3154" y="4090437"/>
              <a:ext cx="3672" cy="5508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1 h 3"/>
                <a:gd name="T4" fmla="*/ 1 w 2"/>
                <a:gd name="T5" fmla="*/ 1 h 3"/>
                <a:gd name="T6" fmla="*/ 0 w 2"/>
                <a:gd name="T7" fmla="*/ 3 h 3"/>
                <a:gd name="T8" fmla="*/ 0 w 2"/>
                <a:gd name="T9" fmla="*/ 3 h 3"/>
                <a:gd name="T10" fmla="*/ 1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2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71" name="Freeform 273">
              <a:extLst>
                <a:ext uri="{FF2B5EF4-FFF2-40B4-BE49-F238E27FC236}">
                  <a16:creationId xmlns:a16="http://schemas.microsoft.com/office/drawing/2014/main" id="{B0B90F0A-24E7-4D4C-B2D4-C56B221F1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2416" y="3996797"/>
              <a:ext cx="5508" cy="9180"/>
            </a:xfrm>
            <a:custGeom>
              <a:avLst/>
              <a:gdLst>
                <a:gd name="T0" fmla="*/ 2 w 3"/>
                <a:gd name="T1" fmla="*/ 4 h 5"/>
                <a:gd name="T2" fmla="*/ 1 w 3"/>
                <a:gd name="T3" fmla="*/ 5 h 5"/>
                <a:gd name="T4" fmla="*/ 0 w 3"/>
                <a:gd name="T5" fmla="*/ 5 h 5"/>
                <a:gd name="T6" fmla="*/ 0 w 3"/>
                <a:gd name="T7" fmla="*/ 3 h 5"/>
                <a:gd name="T8" fmla="*/ 1 w 3"/>
                <a:gd name="T9" fmla="*/ 2 h 5"/>
                <a:gd name="T10" fmla="*/ 2 w 3"/>
                <a:gd name="T11" fmla="*/ 0 h 5"/>
                <a:gd name="T12" fmla="*/ 2 w 3"/>
                <a:gd name="T13" fmla="*/ 0 h 5"/>
                <a:gd name="T14" fmla="*/ 3 w 3"/>
                <a:gd name="T15" fmla="*/ 1 h 5"/>
                <a:gd name="T16" fmla="*/ 2 w 3"/>
                <a:gd name="T17" fmla="*/ 3 h 5"/>
                <a:gd name="T18" fmla="*/ 2 w 3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5">
                  <a:moveTo>
                    <a:pt x="2" y="4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72" name="Freeform 274">
              <a:extLst>
                <a:ext uri="{FF2B5EF4-FFF2-40B4-BE49-F238E27FC236}">
                  <a16:creationId xmlns:a16="http://schemas.microsoft.com/office/drawing/2014/main" id="{032A17B3-8812-47FB-A41F-DDB22C0F7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7509" y="4277720"/>
              <a:ext cx="1836" cy="183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73" name="Freeform 275">
              <a:extLst>
                <a:ext uri="{FF2B5EF4-FFF2-40B4-BE49-F238E27FC236}">
                  <a16:creationId xmlns:a16="http://schemas.microsoft.com/office/drawing/2014/main" id="{6EFD30B4-4C0A-48A7-B2E3-EADFE3304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56" y="3168715"/>
              <a:ext cx="7345" cy="5508"/>
            </a:xfrm>
            <a:custGeom>
              <a:avLst/>
              <a:gdLst>
                <a:gd name="T0" fmla="*/ 4 w 4"/>
                <a:gd name="T1" fmla="*/ 2 h 3"/>
                <a:gd name="T2" fmla="*/ 4 w 4"/>
                <a:gd name="T3" fmla="*/ 3 h 3"/>
                <a:gd name="T4" fmla="*/ 2 w 4"/>
                <a:gd name="T5" fmla="*/ 2 h 3"/>
                <a:gd name="T6" fmla="*/ 1 w 4"/>
                <a:gd name="T7" fmla="*/ 2 h 3"/>
                <a:gd name="T8" fmla="*/ 1 w 4"/>
                <a:gd name="T9" fmla="*/ 0 h 3"/>
                <a:gd name="T10" fmla="*/ 0 w 4"/>
                <a:gd name="T11" fmla="*/ 0 h 3"/>
                <a:gd name="T12" fmla="*/ 2 w 4"/>
                <a:gd name="T13" fmla="*/ 0 h 3"/>
                <a:gd name="T14" fmla="*/ 3 w 4"/>
                <a:gd name="T15" fmla="*/ 1 h 3"/>
                <a:gd name="T16" fmla="*/ 4 w 4"/>
                <a:gd name="T17" fmla="*/ 2 h 3"/>
                <a:gd name="T18" fmla="*/ 4 w 4"/>
                <a:gd name="T1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lnTo>
                    <a:pt x="4" y="3"/>
                  </a:lnTo>
                  <a:lnTo>
                    <a:pt x="2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74" name="Freeform 276">
              <a:extLst>
                <a:ext uri="{FF2B5EF4-FFF2-40B4-BE49-F238E27FC236}">
                  <a16:creationId xmlns:a16="http://schemas.microsoft.com/office/drawing/2014/main" id="{4AD2C60D-A2E2-4C23-9D3B-D16B5733D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4885" y="3165043"/>
              <a:ext cx="3672" cy="1836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0 w 2"/>
                <a:gd name="T5" fmla="*/ 0 h 1"/>
                <a:gd name="T6" fmla="*/ 1 w 2"/>
                <a:gd name="T7" fmla="*/ 0 h 1"/>
                <a:gd name="T8" fmla="*/ 2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75" name="Freeform 277">
              <a:extLst>
                <a:ext uri="{FF2B5EF4-FFF2-40B4-BE49-F238E27FC236}">
                  <a16:creationId xmlns:a16="http://schemas.microsoft.com/office/drawing/2014/main" id="{55F0E1DA-78DC-4E42-88FF-8BA247B2C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2323" y="5111309"/>
              <a:ext cx="5508" cy="3672"/>
            </a:xfrm>
            <a:custGeom>
              <a:avLst/>
              <a:gdLst>
                <a:gd name="T0" fmla="*/ 1 w 3"/>
                <a:gd name="T1" fmla="*/ 2 h 2"/>
                <a:gd name="T2" fmla="*/ 0 w 3"/>
                <a:gd name="T3" fmla="*/ 1 h 2"/>
                <a:gd name="T4" fmla="*/ 1 w 3"/>
                <a:gd name="T5" fmla="*/ 1 h 2"/>
                <a:gd name="T6" fmla="*/ 3 w 3"/>
                <a:gd name="T7" fmla="*/ 0 h 2"/>
                <a:gd name="T8" fmla="*/ 3 w 3"/>
                <a:gd name="T9" fmla="*/ 1 h 2"/>
                <a:gd name="T10" fmla="*/ 3 w 3"/>
                <a:gd name="T11" fmla="*/ 1 h 2"/>
                <a:gd name="T12" fmla="*/ 1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lnTo>
                    <a:pt x="0" y="1"/>
                  </a:lnTo>
                  <a:lnTo>
                    <a:pt x="1" y="1"/>
                  </a:lnTo>
                  <a:lnTo>
                    <a:pt x="3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76" name="Freeform 278">
              <a:extLst>
                <a:ext uri="{FF2B5EF4-FFF2-40B4-BE49-F238E27FC236}">
                  <a16:creationId xmlns:a16="http://schemas.microsoft.com/office/drawing/2014/main" id="{BEE8D483-163B-4904-807D-DC51B44B1B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33921" y="5124163"/>
              <a:ext cx="1836" cy="3672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2 h 2"/>
                <a:gd name="T4" fmla="*/ 0 w 1"/>
                <a:gd name="T5" fmla="*/ 0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77" name="Freeform 279">
              <a:extLst>
                <a:ext uri="{FF2B5EF4-FFF2-40B4-BE49-F238E27FC236}">
                  <a16:creationId xmlns:a16="http://schemas.microsoft.com/office/drawing/2014/main" id="{E20E4D98-928A-49B7-AD0B-62A4B2493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1067" y="5113146"/>
              <a:ext cx="3672" cy="3672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0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78" name="Freeform 280">
              <a:extLst>
                <a:ext uri="{FF2B5EF4-FFF2-40B4-BE49-F238E27FC236}">
                  <a16:creationId xmlns:a16="http://schemas.microsoft.com/office/drawing/2014/main" id="{2FB0C6C2-9966-4D20-A9BF-C42076BF9A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8495" y="4158374"/>
              <a:ext cx="5508" cy="9180"/>
            </a:xfrm>
            <a:custGeom>
              <a:avLst/>
              <a:gdLst>
                <a:gd name="T0" fmla="*/ 3 w 3"/>
                <a:gd name="T1" fmla="*/ 0 h 5"/>
                <a:gd name="T2" fmla="*/ 2 w 3"/>
                <a:gd name="T3" fmla="*/ 2 h 5"/>
                <a:gd name="T4" fmla="*/ 2 w 3"/>
                <a:gd name="T5" fmla="*/ 2 h 5"/>
                <a:gd name="T6" fmla="*/ 2 w 3"/>
                <a:gd name="T7" fmla="*/ 4 h 5"/>
                <a:gd name="T8" fmla="*/ 2 w 3"/>
                <a:gd name="T9" fmla="*/ 5 h 5"/>
                <a:gd name="T10" fmla="*/ 1 w 3"/>
                <a:gd name="T11" fmla="*/ 5 h 5"/>
                <a:gd name="T12" fmla="*/ 0 w 3"/>
                <a:gd name="T13" fmla="*/ 3 h 5"/>
                <a:gd name="T14" fmla="*/ 1 w 3"/>
                <a:gd name="T15" fmla="*/ 3 h 5"/>
                <a:gd name="T16" fmla="*/ 1 w 3"/>
                <a:gd name="T17" fmla="*/ 2 h 5"/>
                <a:gd name="T18" fmla="*/ 2 w 3"/>
                <a:gd name="T19" fmla="*/ 0 h 5"/>
                <a:gd name="T20" fmla="*/ 2 w 3"/>
                <a:gd name="T21" fmla="*/ 0 h 5"/>
                <a:gd name="T22" fmla="*/ 3 w 3"/>
                <a:gd name="T23" fmla="*/ 0 h 5"/>
                <a:gd name="T24" fmla="*/ 3 w 3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5">
                  <a:moveTo>
                    <a:pt x="3" y="0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5"/>
                  </a:lnTo>
                  <a:lnTo>
                    <a:pt x="1" y="5"/>
                  </a:lnTo>
                  <a:lnTo>
                    <a:pt x="0" y="3"/>
                  </a:lnTo>
                  <a:lnTo>
                    <a:pt x="1" y="3"/>
                  </a:lnTo>
                  <a:lnTo>
                    <a:pt x="1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79" name="Freeform 281">
              <a:extLst>
                <a:ext uri="{FF2B5EF4-FFF2-40B4-BE49-F238E27FC236}">
                  <a16:creationId xmlns:a16="http://schemas.microsoft.com/office/drawing/2014/main" id="{7540F60C-84D0-46D7-B6C6-14F9DD89F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9822" y="3791153"/>
              <a:ext cx="3672" cy="367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1 h 2"/>
                <a:gd name="T4" fmla="*/ 1 w 2"/>
                <a:gd name="T5" fmla="*/ 0 h 2"/>
                <a:gd name="T6" fmla="*/ 2 w 2"/>
                <a:gd name="T7" fmla="*/ 0 h 2"/>
                <a:gd name="T8" fmla="*/ 2 w 2"/>
                <a:gd name="T9" fmla="*/ 0 h 2"/>
                <a:gd name="T10" fmla="*/ 1 w 2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80" name="Freeform 282">
              <a:extLst>
                <a:ext uri="{FF2B5EF4-FFF2-40B4-BE49-F238E27FC236}">
                  <a16:creationId xmlns:a16="http://schemas.microsoft.com/office/drawing/2014/main" id="{F321C3FC-B936-4A5B-A5C9-8C6F20DFAB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1430" y="3791153"/>
              <a:ext cx="11017" cy="1836"/>
            </a:xfrm>
            <a:custGeom>
              <a:avLst/>
              <a:gdLst>
                <a:gd name="T0" fmla="*/ 6 w 6"/>
                <a:gd name="T1" fmla="*/ 0 h 1"/>
                <a:gd name="T2" fmla="*/ 5 w 6"/>
                <a:gd name="T3" fmla="*/ 0 h 1"/>
                <a:gd name="T4" fmla="*/ 2 w 6"/>
                <a:gd name="T5" fmla="*/ 1 h 1"/>
                <a:gd name="T6" fmla="*/ 0 w 6"/>
                <a:gd name="T7" fmla="*/ 1 h 1"/>
                <a:gd name="T8" fmla="*/ 1 w 6"/>
                <a:gd name="T9" fmla="*/ 0 h 1"/>
                <a:gd name="T10" fmla="*/ 2 w 6"/>
                <a:gd name="T11" fmla="*/ 0 h 1"/>
                <a:gd name="T12" fmla="*/ 3 w 6"/>
                <a:gd name="T13" fmla="*/ 0 h 1"/>
                <a:gd name="T14" fmla="*/ 5 w 6"/>
                <a:gd name="T15" fmla="*/ 0 h 1"/>
                <a:gd name="T16" fmla="*/ 6 w 6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5" y="0"/>
                  </a:lnTo>
                  <a:lnTo>
                    <a:pt x="2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81" name="Freeform 283">
              <a:extLst>
                <a:ext uri="{FF2B5EF4-FFF2-40B4-BE49-F238E27FC236}">
                  <a16:creationId xmlns:a16="http://schemas.microsoft.com/office/drawing/2014/main" id="{05D5D95C-037C-44C8-AC78-05B28EFEB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1856" y="3778301"/>
              <a:ext cx="49574" cy="20196"/>
            </a:xfrm>
            <a:custGeom>
              <a:avLst/>
              <a:gdLst>
                <a:gd name="T0" fmla="*/ 4 w 27"/>
                <a:gd name="T1" fmla="*/ 0 h 11"/>
                <a:gd name="T2" fmla="*/ 6 w 27"/>
                <a:gd name="T3" fmla="*/ 0 h 11"/>
                <a:gd name="T4" fmla="*/ 8 w 27"/>
                <a:gd name="T5" fmla="*/ 0 h 11"/>
                <a:gd name="T6" fmla="*/ 9 w 27"/>
                <a:gd name="T7" fmla="*/ 1 h 11"/>
                <a:gd name="T8" fmla="*/ 10 w 27"/>
                <a:gd name="T9" fmla="*/ 0 h 11"/>
                <a:gd name="T10" fmla="*/ 11 w 27"/>
                <a:gd name="T11" fmla="*/ 1 h 11"/>
                <a:gd name="T12" fmla="*/ 13 w 27"/>
                <a:gd name="T13" fmla="*/ 0 h 11"/>
                <a:gd name="T14" fmla="*/ 13 w 27"/>
                <a:gd name="T15" fmla="*/ 1 h 11"/>
                <a:gd name="T16" fmla="*/ 15 w 27"/>
                <a:gd name="T17" fmla="*/ 0 h 11"/>
                <a:gd name="T18" fmla="*/ 16 w 27"/>
                <a:gd name="T19" fmla="*/ 1 h 11"/>
                <a:gd name="T20" fmla="*/ 17 w 27"/>
                <a:gd name="T21" fmla="*/ 1 h 11"/>
                <a:gd name="T22" fmla="*/ 19 w 27"/>
                <a:gd name="T23" fmla="*/ 1 h 11"/>
                <a:gd name="T24" fmla="*/ 19 w 27"/>
                <a:gd name="T25" fmla="*/ 1 h 11"/>
                <a:gd name="T26" fmla="*/ 21 w 27"/>
                <a:gd name="T27" fmla="*/ 1 h 11"/>
                <a:gd name="T28" fmla="*/ 21 w 27"/>
                <a:gd name="T29" fmla="*/ 1 h 11"/>
                <a:gd name="T30" fmla="*/ 24 w 27"/>
                <a:gd name="T31" fmla="*/ 1 h 11"/>
                <a:gd name="T32" fmla="*/ 24 w 27"/>
                <a:gd name="T33" fmla="*/ 1 h 11"/>
                <a:gd name="T34" fmla="*/ 24 w 27"/>
                <a:gd name="T35" fmla="*/ 1 h 11"/>
                <a:gd name="T36" fmla="*/ 27 w 27"/>
                <a:gd name="T37" fmla="*/ 3 h 11"/>
                <a:gd name="T38" fmla="*/ 27 w 27"/>
                <a:gd name="T39" fmla="*/ 2 h 11"/>
                <a:gd name="T40" fmla="*/ 27 w 27"/>
                <a:gd name="T41" fmla="*/ 4 h 11"/>
                <a:gd name="T42" fmla="*/ 27 w 27"/>
                <a:gd name="T43" fmla="*/ 5 h 11"/>
                <a:gd name="T44" fmla="*/ 24 w 27"/>
                <a:gd name="T45" fmla="*/ 6 h 11"/>
                <a:gd name="T46" fmla="*/ 24 w 27"/>
                <a:gd name="T47" fmla="*/ 7 h 11"/>
                <a:gd name="T48" fmla="*/ 23 w 27"/>
                <a:gd name="T49" fmla="*/ 9 h 11"/>
                <a:gd name="T50" fmla="*/ 22 w 27"/>
                <a:gd name="T51" fmla="*/ 10 h 11"/>
                <a:gd name="T52" fmla="*/ 21 w 27"/>
                <a:gd name="T53" fmla="*/ 10 h 11"/>
                <a:gd name="T54" fmla="*/ 20 w 27"/>
                <a:gd name="T55" fmla="*/ 10 h 11"/>
                <a:gd name="T56" fmla="*/ 19 w 27"/>
                <a:gd name="T57" fmla="*/ 10 h 11"/>
                <a:gd name="T58" fmla="*/ 17 w 27"/>
                <a:gd name="T59" fmla="*/ 11 h 11"/>
                <a:gd name="T60" fmla="*/ 16 w 27"/>
                <a:gd name="T61" fmla="*/ 10 h 11"/>
                <a:gd name="T62" fmla="*/ 15 w 27"/>
                <a:gd name="T63" fmla="*/ 10 h 11"/>
                <a:gd name="T64" fmla="*/ 13 w 27"/>
                <a:gd name="T65" fmla="*/ 10 h 11"/>
                <a:gd name="T66" fmla="*/ 13 w 27"/>
                <a:gd name="T67" fmla="*/ 10 h 11"/>
                <a:gd name="T68" fmla="*/ 10 w 27"/>
                <a:gd name="T69" fmla="*/ 10 h 11"/>
                <a:gd name="T70" fmla="*/ 7 w 27"/>
                <a:gd name="T71" fmla="*/ 10 h 11"/>
                <a:gd name="T72" fmla="*/ 7 w 27"/>
                <a:gd name="T73" fmla="*/ 10 h 11"/>
                <a:gd name="T74" fmla="*/ 5 w 27"/>
                <a:gd name="T75" fmla="*/ 10 h 11"/>
                <a:gd name="T76" fmla="*/ 4 w 27"/>
                <a:gd name="T77" fmla="*/ 11 h 11"/>
                <a:gd name="T78" fmla="*/ 4 w 27"/>
                <a:gd name="T79" fmla="*/ 10 h 11"/>
                <a:gd name="T80" fmla="*/ 2 w 27"/>
                <a:gd name="T81" fmla="*/ 10 h 11"/>
                <a:gd name="T82" fmla="*/ 1 w 27"/>
                <a:gd name="T83" fmla="*/ 10 h 11"/>
                <a:gd name="T84" fmla="*/ 0 w 27"/>
                <a:gd name="T85" fmla="*/ 10 h 11"/>
                <a:gd name="T86" fmla="*/ 1 w 27"/>
                <a:gd name="T87" fmla="*/ 8 h 11"/>
                <a:gd name="T88" fmla="*/ 1 w 27"/>
                <a:gd name="T89" fmla="*/ 7 h 11"/>
                <a:gd name="T90" fmla="*/ 1 w 27"/>
                <a:gd name="T91" fmla="*/ 6 h 11"/>
                <a:gd name="T92" fmla="*/ 1 w 27"/>
                <a:gd name="T93" fmla="*/ 4 h 11"/>
                <a:gd name="T94" fmla="*/ 0 w 27"/>
                <a:gd name="T95" fmla="*/ 4 h 11"/>
                <a:gd name="T96" fmla="*/ 0 w 27"/>
                <a:gd name="T97" fmla="*/ 3 h 11"/>
                <a:gd name="T98" fmla="*/ 1 w 27"/>
                <a:gd name="T99" fmla="*/ 2 h 11"/>
                <a:gd name="T100" fmla="*/ 1 w 27"/>
                <a:gd name="T101" fmla="*/ 1 h 11"/>
                <a:gd name="T102" fmla="*/ 1 w 27"/>
                <a:gd name="T103" fmla="*/ 0 h 11"/>
                <a:gd name="T104" fmla="*/ 3 w 27"/>
                <a:gd name="T105" fmla="*/ 0 h 11"/>
                <a:gd name="T106" fmla="*/ 4 w 27"/>
                <a:gd name="T10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7" h="11">
                  <a:moveTo>
                    <a:pt x="4" y="0"/>
                  </a:moveTo>
                  <a:lnTo>
                    <a:pt x="6" y="0"/>
                  </a:lnTo>
                  <a:lnTo>
                    <a:pt x="8" y="0"/>
                  </a:lnTo>
                  <a:lnTo>
                    <a:pt x="9" y="1"/>
                  </a:lnTo>
                  <a:lnTo>
                    <a:pt x="10" y="0"/>
                  </a:lnTo>
                  <a:lnTo>
                    <a:pt x="11" y="1"/>
                  </a:lnTo>
                  <a:lnTo>
                    <a:pt x="13" y="0"/>
                  </a:lnTo>
                  <a:lnTo>
                    <a:pt x="13" y="1"/>
                  </a:lnTo>
                  <a:lnTo>
                    <a:pt x="15" y="0"/>
                  </a:lnTo>
                  <a:lnTo>
                    <a:pt x="16" y="1"/>
                  </a:lnTo>
                  <a:lnTo>
                    <a:pt x="17" y="1"/>
                  </a:lnTo>
                  <a:lnTo>
                    <a:pt x="19" y="1"/>
                  </a:lnTo>
                  <a:lnTo>
                    <a:pt x="19" y="1"/>
                  </a:lnTo>
                  <a:lnTo>
                    <a:pt x="21" y="1"/>
                  </a:lnTo>
                  <a:lnTo>
                    <a:pt x="21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7" y="3"/>
                  </a:lnTo>
                  <a:lnTo>
                    <a:pt x="27" y="2"/>
                  </a:lnTo>
                  <a:lnTo>
                    <a:pt x="27" y="4"/>
                  </a:lnTo>
                  <a:lnTo>
                    <a:pt x="27" y="5"/>
                  </a:lnTo>
                  <a:lnTo>
                    <a:pt x="24" y="6"/>
                  </a:lnTo>
                  <a:lnTo>
                    <a:pt x="24" y="7"/>
                  </a:lnTo>
                  <a:lnTo>
                    <a:pt x="23" y="9"/>
                  </a:lnTo>
                  <a:lnTo>
                    <a:pt x="22" y="10"/>
                  </a:lnTo>
                  <a:lnTo>
                    <a:pt x="21" y="10"/>
                  </a:lnTo>
                  <a:lnTo>
                    <a:pt x="20" y="10"/>
                  </a:lnTo>
                  <a:lnTo>
                    <a:pt x="19" y="10"/>
                  </a:lnTo>
                  <a:lnTo>
                    <a:pt x="17" y="11"/>
                  </a:lnTo>
                  <a:lnTo>
                    <a:pt x="16" y="10"/>
                  </a:lnTo>
                  <a:lnTo>
                    <a:pt x="15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5" y="10"/>
                  </a:lnTo>
                  <a:lnTo>
                    <a:pt x="4" y="11"/>
                  </a:lnTo>
                  <a:lnTo>
                    <a:pt x="4" y="10"/>
                  </a:lnTo>
                  <a:lnTo>
                    <a:pt x="2" y="10"/>
                  </a:lnTo>
                  <a:lnTo>
                    <a:pt x="1" y="10"/>
                  </a:lnTo>
                  <a:lnTo>
                    <a:pt x="0" y="10"/>
                  </a:lnTo>
                  <a:lnTo>
                    <a:pt x="1" y="8"/>
                  </a:lnTo>
                  <a:lnTo>
                    <a:pt x="1" y="7"/>
                  </a:lnTo>
                  <a:lnTo>
                    <a:pt x="1" y="6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82" name="Freeform 284">
              <a:extLst>
                <a:ext uri="{FF2B5EF4-FFF2-40B4-BE49-F238E27FC236}">
                  <a16:creationId xmlns:a16="http://schemas.microsoft.com/office/drawing/2014/main" id="{3AA53567-CD97-4313-A313-A9117296C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6638" y="4679826"/>
              <a:ext cx="1836" cy="1836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83" name="Freeform 285">
              <a:extLst>
                <a:ext uri="{FF2B5EF4-FFF2-40B4-BE49-F238E27FC236}">
                  <a16:creationId xmlns:a16="http://schemas.microsoft.com/office/drawing/2014/main" id="{E446C2AE-1218-4A16-9518-01A17B7BB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3734" y="4409919"/>
              <a:ext cx="9180" cy="12853"/>
            </a:xfrm>
            <a:custGeom>
              <a:avLst/>
              <a:gdLst>
                <a:gd name="T0" fmla="*/ 3 w 5"/>
                <a:gd name="T1" fmla="*/ 6 h 7"/>
                <a:gd name="T2" fmla="*/ 2 w 5"/>
                <a:gd name="T3" fmla="*/ 6 h 7"/>
                <a:gd name="T4" fmla="*/ 1 w 5"/>
                <a:gd name="T5" fmla="*/ 7 h 7"/>
                <a:gd name="T6" fmla="*/ 1 w 5"/>
                <a:gd name="T7" fmla="*/ 7 h 7"/>
                <a:gd name="T8" fmla="*/ 1 w 5"/>
                <a:gd name="T9" fmla="*/ 6 h 7"/>
                <a:gd name="T10" fmla="*/ 0 w 5"/>
                <a:gd name="T11" fmla="*/ 4 h 7"/>
                <a:gd name="T12" fmla="*/ 0 w 5"/>
                <a:gd name="T13" fmla="*/ 3 h 7"/>
                <a:gd name="T14" fmla="*/ 1 w 5"/>
                <a:gd name="T15" fmla="*/ 1 h 7"/>
                <a:gd name="T16" fmla="*/ 2 w 5"/>
                <a:gd name="T17" fmla="*/ 1 h 7"/>
                <a:gd name="T18" fmla="*/ 3 w 5"/>
                <a:gd name="T19" fmla="*/ 0 h 7"/>
                <a:gd name="T20" fmla="*/ 4 w 5"/>
                <a:gd name="T21" fmla="*/ 0 h 7"/>
                <a:gd name="T22" fmla="*/ 4 w 5"/>
                <a:gd name="T23" fmla="*/ 2 h 7"/>
                <a:gd name="T24" fmla="*/ 5 w 5"/>
                <a:gd name="T25" fmla="*/ 3 h 7"/>
                <a:gd name="T26" fmla="*/ 4 w 5"/>
                <a:gd name="T27" fmla="*/ 4 h 7"/>
                <a:gd name="T28" fmla="*/ 4 w 5"/>
                <a:gd name="T29" fmla="*/ 5 h 7"/>
                <a:gd name="T30" fmla="*/ 3 w 5"/>
                <a:gd name="T31" fmla="*/ 6 h 7"/>
                <a:gd name="T32" fmla="*/ 3 w 5"/>
                <a:gd name="T3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" h="7">
                  <a:moveTo>
                    <a:pt x="3" y="6"/>
                  </a:moveTo>
                  <a:lnTo>
                    <a:pt x="2" y="6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6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5" y="3"/>
                  </a:lnTo>
                  <a:lnTo>
                    <a:pt x="4" y="4"/>
                  </a:lnTo>
                  <a:lnTo>
                    <a:pt x="4" y="5"/>
                  </a:lnTo>
                  <a:lnTo>
                    <a:pt x="3" y="6"/>
                  </a:lnTo>
                  <a:lnTo>
                    <a:pt x="3" y="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84" name="Freeform 286">
              <a:extLst>
                <a:ext uri="{FF2B5EF4-FFF2-40B4-BE49-F238E27FC236}">
                  <a16:creationId xmlns:a16="http://schemas.microsoft.com/office/drawing/2014/main" id="{FC2885EB-D1A0-42D9-B720-474A98A2A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1275" y="4365853"/>
              <a:ext cx="1836" cy="5508"/>
            </a:xfrm>
            <a:custGeom>
              <a:avLst/>
              <a:gdLst>
                <a:gd name="T0" fmla="*/ 1 w 1"/>
                <a:gd name="T1" fmla="*/ 1 h 3"/>
                <a:gd name="T2" fmla="*/ 1 w 1"/>
                <a:gd name="T3" fmla="*/ 2 h 3"/>
                <a:gd name="T4" fmla="*/ 0 w 1"/>
                <a:gd name="T5" fmla="*/ 3 h 3"/>
                <a:gd name="T6" fmla="*/ 0 w 1"/>
                <a:gd name="T7" fmla="*/ 2 h 3"/>
                <a:gd name="T8" fmla="*/ 0 w 1"/>
                <a:gd name="T9" fmla="*/ 1 h 3"/>
                <a:gd name="T10" fmla="*/ 0 w 1"/>
                <a:gd name="T11" fmla="*/ 1 h 3"/>
                <a:gd name="T12" fmla="*/ 0 w 1"/>
                <a:gd name="T13" fmla="*/ 0 h 3"/>
                <a:gd name="T14" fmla="*/ 0 w 1"/>
                <a:gd name="T15" fmla="*/ 0 h 3"/>
                <a:gd name="T16" fmla="*/ 1 w 1"/>
                <a:gd name="T17" fmla="*/ 0 h 3"/>
                <a:gd name="T18" fmla="*/ 1 w 1"/>
                <a:gd name="T1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3">
                  <a:moveTo>
                    <a:pt x="1" y="1"/>
                  </a:moveTo>
                  <a:lnTo>
                    <a:pt x="1" y="2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85" name="Freeform 287">
              <a:extLst>
                <a:ext uri="{FF2B5EF4-FFF2-40B4-BE49-F238E27FC236}">
                  <a16:creationId xmlns:a16="http://schemas.microsoft.com/office/drawing/2014/main" id="{E06D389E-5196-44A0-9B6E-B983B9EEF7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9335" y="4584349"/>
              <a:ext cx="3672" cy="5508"/>
            </a:xfrm>
            <a:custGeom>
              <a:avLst/>
              <a:gdLst>
                <a:gd name="T0" fmla="*/ 2 w 2"/>
                <a:gd name="T1" fmla="*/ 1 h 3"/>
                <a:gd name="T2" fmla="*/ 2 w 2"/>
                <a:gd name="T3" fmla="*/ 2 h 3"/>
                <a:gd name="T4" fmla="*/ 2 w 2"/>
                <a:gd name="T5" fmla="*/ 3 h 3"/>
                <a:gd name="T6" fmla="*/ 2 w 2"/>
                <a:gd name="T7" fmla="*/ 2 h 3"/>
                <a:gd name="T8" fmla="*/ 0 w 2"/>
                <a:gd name="T9" fmla="*/ 2 h 3"/>
                <a:gd name="T10" fmla="*/ 1 w 2"/>
                <a:gd name="T11" fmla="*/ 0 h 3"/>
                <a:gd name="T12" fmla="*/ 2 w 2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3">
                  <a:moveTo>
                    <a:pt x="2" y="1"/>
                  </a:moveTo>
                  <a:lnTo>
                    <a:pt x="2" y="2"/>
                  </a:lnTo>
                  <a:lnTo>
                    <a:pt x="2" y="3"/>
                  </a:lnTo>
                  <a:lnTo>
                    <a:pt x="2" y="2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86" name="Freeform 288">
              <a:extLst>
                <a:ext uri="{FF2B5EF4-FFF2-40B4-BE49-F238E27FC236}">
                  <a16:creationId xmlns:a16="http://schemas.microsoft.com/office/drawing/2014/main" id="{10A11865-DF1F-44EB-AFFC-ECCC82A04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072" y="4046371"/>
              <a:ext cx="31213" cy="27541"/>
            </a:xfrm>
            <a:custGeom>
              <a:avLst/>
              <a:gdLst>
                <a:gd name="T0" fmla="*/ 17 w 17"/>
                <a:gd name="T1" fmla="*/ 0 h 15"/>
                <a:gd name="T2" fmla="*/ 16 w 17"/>
                <a:gd name="T3" fmla="*/ 1 h 15"/>
                <a:gd name="T4" fmla="*/ 15 w 17"/>
                <a:gd name="T5" fmla="*/ 2 h 15"/>
                <a:gd name="T6" fmla="*/ 15 w 17"/>
                <a:gd name="T7" fmla="*/ 3 h 15"/>
                <a:gd name="T8" fmla="*/ 15 w 17"/>
                <a:gd name="T9" fmla="*/ 4 h 15"/>
                <a:gd name="T10" fmla="*/ 15 w 17"/>
                <a:gd name="T11" fmla="*/ 6 h 15"/>
                <a:gd name="T12" fmla="*/ 15 w 17"/>
                <a:gd name="T13" fmla="*/ 6 h 15"/>
                <a:gd name="T14" fmla="*/ 15 w 17"/>
                <a:gd name="T15" fmla="*/ 8 h 15"/>
                <a:gd name="T16" fmla="*/ 15 w 17"/>
                <a:gd name="T17" fmla="*/ 9 h 15"/>
                <a:gd name="T18" fmla="*/ 16 w 17"/>
                <a:gd name="T19" fmla="*/ 9 h 15"/>
                <a:gd name="T20" fmla="*/ 15 w 17"/>
                <a:gd name="T21" fmla="*/ 10 h 15"/>
                <a:gd name="T22" fmla="*/ 15 w 17"/>
                <a:gd name="T23" fmla="*/ 11 h 15"/>
                <a:gd name="T24" fmla="*/ 15 w 17"/>
                <a:gd name="T25" fmla="*/ 13 h 15"/>
                <a:gd name="T26" fmla="*/ 15 w 17"/>
                <a:gd name="T27" fmla="*/ 13 h 15"/>
                <a:gd name="T28" fmla="*/ 13 w 17"/>
                <a:gd name="T29" fmla="*/ 14 h 15"/>
                <a:gd name="T30" fmla="*/ 12 w 17"/>
                <a:gd name="T31" fmla="*/ 14 h 15"/>
                <a:gd name="T32" fmla="*/ 11 w 17"/>
                <a:gd name="T33" fmla="*/ 14 h 15"/>
                <a:gd name="T34" fmla="*/ 9 w 17"/>
                <a:gd name="T35" fmla="*/ 15 h 15"/>
                <a:gd name="T36" fmla="*/ 8 w 17"/>
                <a:gd name="T37" fmla="*/ 14 h 15"/>
                <a:gd name="T38" fmla="*/ 6 w 17"/>
                <a:gd name="T39" fmla="*/ 15 h 15"/>
                <a:gd name="T40" fmla="*/ 6 w 17"/>
                <a:gd name="T41" fmla="*/ 14 h 15"/>
                <a:gd name="T42" fmla="*/ 4 w 17"/>
                <a:gd name="T43" fmla="*/ 15 h 15"/>
                <a:gd name="T44" fmla="*/ 3 w 17"/>
                <a:gd name="T45" fmla="*/ 14 h 15"/>
                <a:gd name="T46" fmla="*/ 1 w 17"/>
                <a:gd name="T47" fmla="*/ 14 h 15"/>
                <a:gd name="T48" fmla="*/ 0 w 17"/>
                <a:gd name="T49" fmla="*/ 15 h 15"/>
                <a:gd name="T50" fmla="*/ 0 w 17"/>
                <a:gd name="T51" fmla="*/ 15 h 15"/>
                <a:gd name="T52" fmla="*/ 1 w 17"/>
                <a:gd name="T53" fmla="*/ 14 h 15"/>
                <a:gd name="T54" fmla="*/ 2 w 17"/>
                <a:gd name="T55" fmla="*/ 13 h 15"/>
                <a:gd name="T56" fmla="*/ 3 w 17"/>
                <a:gd name="T57" fmla="*/ 12 h 15"/>
                <a:gd name="T58" fmla="*/ 4 w 17"/>
                <a:gd name="T59" fmla="*/ 12 h 15"/>
                <a:gd name="T60" fmla="*/ 5 w 17"/>
                <a:gd name="T61" fmla="*/ 11 h 15"/>
                <a:gd name="T62" fmla="*/ 6 w 17"/>
                <a:gd name="T63" fmla="*/ 11 h 15"/>
                <a:gd name="T64" fmla="*/ 7 w 17"/>
                <a:gd name="T65" fmla="*/ 10 h 15"/>
                <a:gd name="T66" fmla="*/ 7 w 17"/>
                <a:gd name="T67" fmla="*/ 8 h 15"/>
                <a:gd name="T68" fmla="*/ 7 w 17"/>
                <a:gd name="T69" fmla="*/ 7 h 15"/>
                <a:gd name="T70" fmla="*/ 7 w 17"/>
                <a:gd name="T71" fmla="*/ 5 h 15"/>
                <a:gd name="T72" fmla="*/ 7 w 17"/>
                <a:gd name="T73" fmla="*/ 4 h 15"/>
                <a:gd name="T74" fmla="*/ 6 w 17"/>
                <a:gd name="T75" fmla="*/ 4 h 15"/>
                <a:gd name="T76" fmla="*/ 6 w 17"/>
                <a:gd name="T77" fmla="*/ 3 h 15"/>
                <a:gd name="T78" fmla="*/ 4 w 17"/>
                <a:gd name="T79" fmla="*/ 3 h 15"/>
                <a:gd name="T80" fmla="*/ 4 w 17"/>
                <a:gd name="T81" fmla="*/ 2 h 15"/>
                <a:gd name="T82" fmla="*/ 6 w 17"/>
                <a:gd name="T83" fmla="*/ 1 h 15"/>
                <a:gd name="T84" fmla="*/ 9 w 17"/>
                <a:gd name="T85" fmla="*/ 1 h 15"/>
                <a:gd name="T86" fmla="*/ 9 w 17"/>
                <a:gd name="T87" fmla="*/ 1 h 15"/>
                <a:gd name="T88" fmla="*/ 12 w 17"/>
                <a:gd name="T89" fmla="*/ 1 h 15"/>
                <a:gd name="T90" fmla="*/ 13 w 17"/>
                <a:gd name="T91" fmla="*/ 1 h 15"/>
                <a:gd name="T92" fmla="*/ 16 w 17"/>
                <a:gd name="T93" fmla="*/ 0 h 15"/>
                <a:gd name="T94" fmla="*/ 17 w 17"/>
                <a:gd name="T9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" h="15">
                  <a:moveTo>
                    <a:pt x="17" y="0"/>
                  </a:moveTo>
                  <a:lnTo>
                    <a:pt x="16" y="1"/>
                  </a:lnTo>
                  <a:lnTo>
                    <a:pt x="15" y="2"/>
                  </a:lnTo>
                  <a:lnTo>
                    <a:pt x="15" y="3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8"/>
                  </a:lnTo>
                  <a:lnTo>
                    <a:pt x="15" y="9"/>
                  </a:lnTo>
                  <a:lnTo>
                    <a:pt x="16" y="9"/>
                  </a:lnTo>
                  <a:lnTo>
                    <a:pt x="15" y="10"/>
                  </a:lnTo>
                  <a:lnTo>
                    <a:pt x="15" y="11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3" y="14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9" y="15"/>
                  </a:lnTo>
                  <a:lnTo>
                    <a:pt x="8" y="14"/>
                  </a:lnTo>
                  <a:lnTo>
                    <a:pt x="6" y="15"/>
                  </a:lnTo>
                  <a:lnTo>
                    <a:pt x="6" y="14"/>
                  </a:lnTo>
                  <a:lnTo>
                    <a:pt x="4" y="15"/>
                  </a:lnTo>
                  <a:lnTo>
                    <a:pt x="3" y="14"/>
                  </a:lnTo>
                  <a:lnTo>
                    <a:pt x="1" y="14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1" y="14"/>
                  </a:lnTo>
                  <a:lnTo>
                    <a:pt x="2" y="13"/>
                  </a:lnTo>
                  <a:lnTo>
                    <a:pt x="3" y="12"/>
                  </a:lnTo>
                  <a:lnTo>
                    <a:pt x="4" y="12"/>
                  </a:lnTo>
                  <a:lnTo>
                    <a:pt x="5" y="11"/>
                  </a:lnTo>
                  <a:lnTo>
                    <a:pt x="6" y="11"/>
                  </a:lnTo>
                  <a:lnTo>
                    <a:pt x="7" y="10"/>
                  </a:lnTo>
                  <a:lnTo>
                    <a:pt x="7" y="8"/>
                  </a:lnTo>
                  <a:lnTo>
                    <a:pt x="7" y="7"/>
                  </a:lnTo>
                  <a:lnTo>
                    <a:pt x="7" y="5"/>
                  </a:lnTo>
                  <a:lnTo>
                    <a:pt x="7" y="4"/>
                  </a:lnTo>
                  <a:lnTo>
                    <a:pt x="6" y="4"/>
                  </a:lnTo>
                  <a:lnTo>
                    <a:pt x="6" y="3"/>
                  </a:lnTo>
                  <a:lnTo>
                    <a:pt x="4" y="3"/>
                  </a:lnTo>
                  <a:lnTo>
                    <a:pt x="4" y="2"/>
                  </a:lnTo>
                  <a:lnTo>
                    <a:pt x="6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6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87" name="Freeform 289">
              <a:extLst>
                <a:ext uri="{FF2B5EF4-FFF2-40B4-BE49-F238E27FC236}">
                  <a16:creationId xmlns:a16="http://schemas.microsoft.com/office/drawing/2014/main" id="{99E5E9B1-7B00-4D41-8C16-01B8C33F7A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8122" y="4028010"/>
              <a:ext cx="11017" cy="7345"/>
            </a:xfrm>
            <a:custGeom>
              <a:avLst/>
              <a:gdLst>
                <a:gd name="T0" fmla="*/ 6 w 6"/>
                <a:gd name="T1" fmla="*/ 0 h 4"/>
                <a:gd name="T2" fmla="*/ 5 w 6"/>
                <a:gd name="T3" fmla="*/ 2 h 4"/>
                <a:gd name="T4" fmla="*/ 5 w 6"/>
                <a:gd name="T5" fmla="*/ 2 h 4"/>
                <a:gd name="T6" fmla="*/ 4 w 6"/>
                <a:gd name="T7" fmla="*/ 3 h 4"/>
                <a:gd name="T8" fmla="*/ 3 w 6"/>
                <a:gd name="T9" fmla="*/ 3 h 4"/>
                <a:gd name="T10" fmla="*/ 1 w 6"/>
                <a:gd name="T11" fmla="*/ 4 h 4"/>
                <a:gd name="T12" fmla="*/ 0 w 6"/>
                <a:gd name="T13" fmla="*/ 3 h 4"/>
                <a:gd name="T14" fmla="*/ 1 w 6"/>
                <a:gd name="T15" fmla="*/ 2 h 4"/>
                <a:gd name="T16" fmla="*/ 3 w 6"/>
                <a:gd name="T17" fmla="*/ 1 h 4"/>
                <a:gd name="T18" fmla="*/ 6 w 6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4">
                  <a:moveTo>
                    <a:pt x="6" y="0"/>
                  </a:moveTo>
                  <a:lnTo>
                    <a:pt x="5" y="2"/>
                  </a:lnTo>
                  <a:lnTo>
                    <a:pt x="5" y="2"/>
                  </a:lnTo>
                  <a:lnTo>
                    <a:pt x="4" y="3"/>
                  </a:lnTo>
                  <a:lnTo>
                    <a:pt x="3" y="3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88" name="Freeform 290">
              <a:extLst>
                <a:ext uri="{FF2B5EF4-FFF2-40B4-BE49-F238E27FC236}">
                  <a16:creationId xmlns:a16="http://schemas.microsoft.com/office/drawing/2014/main" id="{248061FE-1367-4AEB-8A12-C3A7C282C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808" y="3780137"/>
              <a:ext cx="3672" cy="183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1 w 2"/>
                <a:gd name="T5" fmla="*/ 0 h 1"/>
                <a:gd name="T6" fmla="*/ 0 w 2"/>
                <a:gd name="T7" fmla="*/ 1 h 1"/>
                <a:gd name="T8" fmla="*/ 0 w 2"/>
                <a:gd name="T9" fmla="*/ 1 h 1"/>
                <a:gd name="T10" fmla="*/ 0 w 2"/>
                <a:gd name="T11" fmla="*/ 0 h 1"/>
                <a:gd name="T12" fmla="*/ 2 w 2"/>
                <a:gd name="T13" fmla="*/ 0 h 1"/>
                <a:gd name="T14" fmla="*/ 2 w 2"/>
                <a:gd name="T15" fmla="*/ 0 h 1"/>
                <a:gd name="T16" fmla="*/ 2 w 2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89" name="Freeform 291">
              <a:extLst>
                <a:ext uri="{FF2B5EF4-FFF2-40B4-BE49-F238E27FC236}">
                  <a16:creationId xmlns:a16="http://schemas.microsoft.com/office/drawing/2014/main" id="{5D3F9537-7241-4C7F-B2A1-8343822B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1628" y="3802170"/>
              <a:ext cx="5508" cy="5508"/>
            </a:xfrm>
            <a:custGeom>
              <a:avLst/>
              <a:gdLst>
                <a:gd name="T0" fmla="*/ 3 w 3"/>
                <a:gd name="T1" fmla="*/ 1 h 3"/>
                <a:gd name="T2" fmla="*/ 3 w 3"/>
                <a:gd name="T3" fmla="*/ 2 h 3"/>
                <a:gd name="T4" fmla="*/ 1 w 3"/>
                <a:gd name="T5" fmla="*/ 3 h 3"/>
                <a:gd name="T6" fmla="*/ 0 w 3"/>
                <a:gd name="T7" fmla="*/ 1 h 3"/>
                <a:gd name="T8" fmla="*/ 2 w 3"/>
                <a:gd name="T9" fmla="*/ 0 h 3"/>
                <a:gd name="T10" fmla="*/ 3 w 3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lnTo>
                    <a:pt x="3" y="2"/>
                  </a:lnTo>
                  <a:lnTo>
                    <a:pt x="1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90" name="Freeform 292">
              <a:extLst>
                <a:ext uri="{FF2B5EF4-FFF2-40B4-BE49-F238E27FC236}">
                  <a16:creationId xmlns:a16="http://schemas.microsoft.com/office/drawing/2014/main" id="{45846A8F-BA98-4B77-A6BA-047A99009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7137" y="3783810"/>
              <a:ext cx="3672" cy="183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0 w 2"/>
                <a:gd name="T5" fmla="*/ 1 h 1"/>
                <a:gd name="T6" fmla="*/ 0 w 2"/>
                <a:gd name="T7" fmla="*/ 0 h 1"/>
                <a:gd name="T8" fmla="*/ 0 w 2"/>
                <a:gd name="T9" fmla="*/ 0 h 1"/>
                <a:gd name="T10" fmla="*/ 2 w 2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91" name="Freeform 293">
              <a:extLst>
                <a:ext uri="{FF2B5EF4-FFF2-40B4-BE49-F238E27FC236}">
                  <a16:creationId xmlns:a16="http://schemas.microsoft.com/office/drawing/2014/main" id="{52BD6C94-3441-49D0-95DE-A083CDDF7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9792" y="3781973"/>
              <a:ext cx="5508" cy="3672"/>
            </a:xfrm>
            <a:custGeom>
              <a:avLst/>
              <a:gdLst>
                <a:gd name="T0" fmla="*/ 2 w 3"/>
                <a:gd name="T1" fmla="*/ 0 h 2"/>
                <a:gd name="T2" fmla="*/ 3 w 3"/>
                <a:gd name="T3" fmla="*/ 1 h 2"/>
                <a:gd name="T4" fmla="*/ 2 w 3"/>
                <a:gd name="T5" fmla="*/ 2 h 2"/>
                <a:gd name="T6" fmla="*/ 2 w 3"/>
                <a:gd name="T7" fmla="*/ 1 h 2"/>
                <a:gd name="T8" fmla="*/ 0 w 3"/>
                <a:gd name="T9" fmla="*/ 1 h 2"/>
                <a:gd name="T10" fmla="*/ 1 w 3"/>
                <a:gd name="T11" fmla="*/ 1 h 2"/>
                <a:gd name="T12" fmla="*/ 2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lnTo>
                    <a:pt x="3" y="1"/>
                  </a:lnTo>
                  <a:lnTo>
                    <a:pt x="2" y="2"/>
                  </a:lnTo>
                  <a:lnTo>
                    <a:pt x="2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92" name="Freeform 294">
              <a:extLst>
                <a:ext uri="{FF2B5EF4-FFF2-40B4-BE49-F238E27FC236}">
                  <a16:creationId xmlns:a16="http://schemas.microsoft.com/office/drawing/2014/main" id="{58166D47-A3BC-4675-A9C7-8CD73BB3D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611" y="3994960"/>
              <a:ext cx="7345" cy="9180"/>
            </a:xfrm>
            <a:custGeom>
              <a:avLst/>
              <a:gdLst>
                <a:gd name="T0" fmla="*/ 3 w 4"/>
                <a:gd name="T1" fmla="*/ 5 h 5"/>
                <a:gd name="T2" fmla="*/ 2 w 4"/>
                <a:gd name="T3" fmla="*/ 5 h 5"/>
                <a:gd name="T4" fmla="*/ 2 w 4"/>
                <a:gd name="T5" fmla="*/ 3 h 5"/>
                <a:gd name="T6" fmla="*/ 2 w 4"/>
                <a:gd name="T7" fmla="*/ 3 h 5"/>
                <a:gd name="T8" fmla="*/ 2 w 4"/>
                <a:gd name="T9" fmla="*/ 2 h 5"/>
                <a:gd name="T10" fmla="*/ 1 w 4"/>
                <a:gd name="T11" fmla="*/ 2 h 5"/>
                <a:gd name="T12" fmla="*/ 0 w 4"/>
                <a:gd name="T13" fmla="*/ 0 h 5"/>
                <a:gd name="T14" fmla="*/ 0 w 4"/>
                <a:gd name="T15" fmla="*/ 0 h 5"/>
                <a:gd name="T16" fmla="*/ 4 w 4"/>
                <a:gd name="T17" fmla="*/ 2 h 5"/>
                <a:gd name="T18" fmla="*/ 4 w 4"/>
                <a:gd name="T19" fmla="*/ 2 h 5"/>
                <a:gd name="T20" fmla="*/ 4 w 4"/>
                <a:gd name="T21" fmla="*/ 3 h 5"/>
                <a:gd name="T22" fmla="*/ 3 w 4"/>
                <a:gd name="T23" fmla="*/ 4 h 5"/>
                <a:gd name="T24" fmla="*/ 3 w 4"/>
                <a:gd name="T25" fmla="*/ 5 h 5"/>
                <a:gd name="T26" fmla="*/ 3 w 4"/>
                <a:gd name="T2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5">
                  <a:moveTo>
                    <a:pt x="3" y="5"/>
                  </a:move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3" y="4"/>
                  </a:lnTo>
                  <a:lnTo>
                    <a:pt x="3" y="5"/>
                  </a:lnTo>
                  <a:lnTo>
                    <a:pt x="3" y="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42C67798-E746-4C41-8A01-5D89DCC1CF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7863" y="2722545"/>
              <a:ext cx="1836" cy="1836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E8012D4D-9AF7-47F9-984B-0A97CD6924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3372" y="5632819"/>
              <a:ext cx="1836" cy="1836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3D181FBD-2B9B-46B7-BB99-794058DB0C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82330" y="5608485"/>
              <a:ext cx="1836" cy="1836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  <p:sp>
          <p:nvSpPr>
            <p:cNvPr id="296" name="Freeform 65">
              <a:extLst>
                <a:ext uri="{FF2B5EF4-FFF2-40B4-BE49-F238E27FC236}">
                  <a16:creationId xmlns:a16="http://schemas.microsoft.com/office/drawing/2014/main" id="{1F483B8E-1544-40CC-B466-927E648C6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2259" y="2570148"/>
              <a:ext cx="1575373" cy="1145727"/>
            </a:xfrm>
            <a:custGeom>
              <a:avLst/>
              <a:gdLst>
                <a:gd name="T0" fmla="*/ 817 w 858"/>
                <a:gd name="T1" fmla="*/ 103 h 624"/>
                <a:gd name="T2" fmla="*/ 849 w 858"/>
                <a:gd name="T3" fmla="*/ 114 h 624"/>
                <a:gd name="T4" fmla="*/ 829 w 858"/>
                <a:gd name="T5" fmla="*/ 156 h 624"/>
                <a:gd name="T6" fmla="*/ 853 w 858"/>
                <a:gd name="T7" fmla="*/ 205 h 624"/>
                <a:gd name="T8" fmla="*/ 826 w 858"/>
                <a:gd name="T9" fmla="*/ 222 h 624"/>
                <a:gd name="T10" fmla="*/ 787 w 858"/>
                <a:gd name="T11" fmla="*/ 239 h 624"/>
                <a:gd name="T12" fmla="*/ 741 w 858"/>
                <a:gd name="T13" fmla="*/ 271 h 624"/>
                <a:gd name="T14" fmla="*/ 731 w 858"/>
                <a:gd name="T15" fmla="*/ 231 h 624"/>
                <a:gd name="T16" fmla="*/ 691 w 858"/>
                <a:gd name="T17" fmla="*/ 265 h 624"/>
                <a:gd name="T18" fmla="*/ 720 w 858"/>
                <a:gd name="T19" fmla="*/ 298 h 624"/>
                <a:gd name="T20" fmla="*/ 774 w 858"/>
                <a:gd name="T21" fmla="*/ 298 h 624"/>
                <a:gd name="T22" fmla="*/ 747 w 858"/>
                <a:gd name="T23" fmla="*/ 333 h 624"/>
                <a:gd name="T24" fmla="*/ 795 w 858"/>
                <a:gd name="T25" fmla="*/ 393 h 624"/>
                <a:gd name="T26" fmla="*/ 815 w 858"/>
                <a:gd name="T27" fmla="*/ 437 h 624"/>
                <a:gd name="T28" fmla="*/ 821 w 858"/>
                <a:gd name="T29" fmla="*/ 475 h 624"/>
                <a:gd name="T30" fmla="*/ 779 w 858"/>
                <a:gd name="T31" fmla="*/ 560 h 624"/>
                <a:gd name="T32" fmla="*/ 726 w 858"/>
                <a:gd name="T33" fmla="*/ 581 h 624"/>
                <a:gd name="T34" fmla="*/ 678 w 858"/>
                <a:gd name="T35" fmla="*/ 623 h 624"/>
                <a:gd name="T36" fmla="*/ 642 w 858"/>
                <a:gd name="T37" fmla="*/ 597 h 624"/>
                <a:gd name="T38" fmla="*/ 609 w 858"/>
                <a:gd name="T39" fmla="*/ 576 h 624"/>
                <a:gd name="T40" fmla="*/ 556 w 858"/>
                <a:gd name="T41" fmla="*/ 578 h 624"/>
                <a:gd name="T42" fmla="*/ 533 w 858"/>
                <a:gd name="T43" fmla="*/ 608 h 624"/>
                <a:gd name="T44" fmla="*/ 509 w 858"/>
                <a:gd name="T45" fmla="*/ 600 h 624"/>
                <a:gd name="T46" fmla="*/ 479 w 858"/>
                <a:gd name="T47" fmla="*/ 570 h 624"/>
                <a:gd name="T48" fmla="*/ 466 w 858"/>
                <a:gd name="T49" fmla="*/ 517 h 624"/>
                <a:gd name="T50" fmla="*/ 444 w 858"/>
                <a:gd name="T51" fmla="*/ 471 h 624"/>
                <a:gd name="T52" fmla="*/ 410 w 858"/>
                <a:gd name="T53" fmla="*/ 450 h 624"/>
                <a:gd name="T54" fmla="*/ 358 w 858"/>
                <a:gd name="T55" fmla="*/ 479 h 624"/>
                <a:gd name="T56" fmla="*/ 315 w 858"/>
                <a:gd name="T57" fmla="*/ 472 h 624"/>
                <a:gd name="T58" fmla="*/ 287 w 858"/>
                <a:gd name="T59" fmla="*/ 480 h 624"/>
                <a:gd name="T60" fmla="*/ 220 w 858"/>
                <a:gd name="T61" fmla="*/ 462 h 624"/>
                <a:gd name="T62" fmla="*/ 170 w 858"/>
                <a:gd name="T63" fmla="*/ 431 h 624"/>
                <a:gd name="T64" fmla="*/ 110 w 858"/>
                <a:gd name="T65" fmla="*/ 390 h 624"/>
                <a:gd name="T66" fmla="*/ 110 w 858"/>
                <a:gd name="T67" fmla="*/ 357 h 624"/>
                <a:gd name="T68" fmla="*/ 36 w 858"/>
                <a:gd name="T69" fmla="*/ 304 h 624"/>
                <a:gd name="T70" fmla="*/ 14 w 858"/>
                <a:gd name="T71" fmla="*/ 276 h 624"/>
                <a:gd name="T72" fmla="*/ 0 w 858"/>
                <a:gd name="T73" fmla="*/ 251 h 624"/>
                <a:gd name="T74" fmla="*/ 41 w 858"/>
                <a:gd name="T75" fmla="*/ 229 h 624"/>
                <a:gd name="T76" fmla="*/ 84 w 858"/>
                <a:gd name="T77" fmla="*/ 205 h 624"/>
                <a:gd name="T78" fmla="*/ 88 w 858"/>
                <a:gd name="T79" fmla="*/ 150 h 624"/>
                <a:gd name="T80" fmla="*/ 128 w 858"/>
                <a:gd name="T81" fmla="*/ 110 h 624"/>
                <a:gd name="T82" fmla="*/ 142 w 858"/>
                <a:gd name="T83" fmla="*/ 76 h 624"/>
                <a:gd name="T84" fmla="*/ 210 w 858"/>
                <a:gd name="T85" fmla="*/ 120 h 624"/>
                <a:gd name="T86" fmla="*/ 264 w 858"/>
                <a:gd name="T87" fmla="*/ 156 h 624"/>
                <a:gd name="T88" fmla="*/ 327 w 858"/>
                <a:gd name="T89" fmla="*/ 198 h 624"/>
                <a:gd name="T90" fmla="*/ 412 w 858"/>
                <a:gd name="T91" fmla="*/ 202 h 624"/>
                <a:gd name="T92" fmla="*/ 481 w 858"/>
                <a:gd name="T93" fmla="*/ 209 h 624"/>
                <a:gd name="T94" fmla="*/ 546 w 858"/>
                <a:gd name="T95" fmla="*/ 185 h 624"/>
                <a:gd name="T96" fmla="*/ 540 w 858"/>
                <a:gd name="T97" fmla="*/ 154 h 624"/>
                <a:gd name="T98" fmla="*/ 595 w 858"/>
                <a:gd name="T99" fmla="*/ 142 h 624"/>
                <a:gd name="T100" fmla="*/ 640 w 858"/>
                <a:gd name="T101" fmla="*/ 124 h 624"/>
                <a:gd name="T102" fmla="*/ 593 w 858"/>
                <a:gd name="T103" fmla="*/ 105 h 624"/>
                <a:gd name="T104" fmla="*/ 561 w 858"/>
                <a:gd name="T105" fmla="*/ 79 h 624"/>
                <a:gd name="T106" fmla="*/ 589 w 858"/>
                <a:gd name="T107" fmla="*/ 52 h 624"/>
                <a:gd name="T108" fmla="*/ 573 w 858"/>
                <a:gd name="T109" fmla="*/ 12 h 624"/>
                <a:gd name="T110" fmla="*/ 638 w 858"/>
                <a:gd name="T111" fmla="*/ 5 h 624"/>
                <a:gd name="T112" fmla="*/ 703 w 858"/>
                <a:gd name="T113" fmla="*/ 49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58" h="624">
                  <a:moveTo>
                    <a:pt x="750" y="73"/>
                  </a:moveTo>
                  <a:lnTo>
                    <a:pt x="777" y="86"/>
                  </a:lnTo>
                  <a:lnTo>
                    <a:pt x="794" y="103"/>
                  </a:lnTo>
                  <a:lnTo>
                    <a:pt x="817" y="103"/>
                  </a:lnTo>
                  <a:lnTo>
                    <a:pt x="825" y="97"/>
                  </a:lnTo>
                  <a:lnTo>
                    <a:pt x="846" y="91"/>
                  </a:lnTo>
                  <a:lnTo>
                    <a:pt x="849" y="108"/>
                  </a:lnTo>
                  <a:lnTo>
                    <a:pt x="849" y="114"/>
                  </a:lnTo>
                  <a:lnTo>
                    <a:pt x="857" y="134"/>
                  </a:lnTo>
                  <a:lnTo>
                    <a:pt x="858" y="153"/>
                  </a:lnTo>
                  <a:lnTo>
                    <a:pt x="838" y="150"/>
                  </a:lnTo>
                  <a:lnTo>
                    <a:pt x="829" y="156"/>
                  </a:lnTo>
                  <a:lnTo>
                    <a:pt x="843" y="172"/>
                  </a:lnTo>
                  <a:lnTo>
                    <a:pt x="855" y="194"/>
                  </a:lnTo>
                  <a:lnTo>
                    <a:pt x="848" y="194"/>
                  </a:lnTo>
                  <a:lnTo>
                    <a:pt x="853" y="205"/>
                  </a:lnTo>
                  <a:lnTo>
                    <a:pt x="837" y="193"/>
                  </a:lnTo>
                  <a:lnTo>
                    <a:pt x="837" y="204"/>
                  </a:lnTo>
                  <a:lnTo>
                    <a:pt x="818" y="212"/>
                  </a:lnTo>
                  <a:lnTo>
                    <a:pt x="826" y="222"/>
                  </a:lnTo>
                  <a:lnTo>
                    <a:pt x="812" y="221"/>
                  </a:lnTo>
                  <a:lnTo>
                    <a:pt x="802" y="215"/>
                  </a:lnTo>
                  <a:lnTo>
                    <a:pt x="799" y="228"/>
                  </a:lnTo>
                  <a:lnTo>
                    <a:pt x="787" y="239"/>
                  </a:lnTo>
                  <a:lnTo>
                    <a:pt x="781" y="251"/>
                  </a:lnTo>
                  <a:lnTo>
                    <a:pt x="762" y="257"/>
                  </a:lnTo>
                  <a:lnTo>
                    <a:pt x="755" y="265"/>
                  </a:lnTo>
                  <a:lnTo>
                    <a:pt x="741" y="271"/>
                  </a:lnTo>
                  <a:lnTo>
                    <a:pt x="745" y="262"/>
                  </a:lnTo>
                  <a:lnTo>
                    <a:pt x="738" y="254"/>
                  </a:lnTo>
                  <a:lnTo>
                    <a:pt x="744" y="242"/>
                  </a:lnTo>
                  <a:lnTo>
                    <a:pt x="731" y="231"/>
                  </a:lnTo>
                  <a:lnTo>
                    <a:pt x="720" y="238"/>
                  </a:lnTo>
                  <a:lnTo>
                    <a:pt x="710" y="251"/>
                  </a:lnTo>
                  <a:lnTo>
                    <a:pt x="706" y="264"/>
                  </a:lnTo>
                  <a:lnTo>
                    <a:pt x="691" y="265"/>
                  </a:lnTo>
                  <a:lnTo>
                    <a:pt x="687" y="274"/>
                  </a:lnTo>
                  <a:lnTo>
                    <a:pt x="701" y="286"/>
                  </a:lnTo>
                  <a:lnTo>
                    <a:pt x="716" y="289"/>
                  </a:lnTo>
                  <a:lnTo>
                    <a:pt x="720" y="298"/>
                  </a:lnTo>
                  <a:lnTo>
                    <a:pt x="735" y="303"/>
                  </a:lnTo>
                  <a:lnTo>
                    <a:pt x="746" y="290"/>
                  </a:lnTo>
                  <a:lnTo>
                    <a:pt x="763" y="297"/>
                  </a:lnTo>
                  <a:lnTo>
                    <a:pt x="774" y="298"/>
                  </a:lnTo>
                  <a:lnTo>
                    <a:pt x="781" y="308"/>
                  </a:lnTo>
                  <a:lnTo>
                    <a:pt x="761" y="313"/>
                  </a:lnTo>
                  <a:lnTo>
                    <a:pt x="758" y="323"/>
                  </a:lnTo>
                  <a:lnTo>
                    <a:pt x="747" y="333"/>
                  </a:lnTo>
                  <a:lnTo>
                    <a:pt x="744" y="346"/>
                  </a:lnTo>
                  <a:lnTo>
                    <a:pt x="765" y="357"/>
                  </a:lnTo>
                  <a:lnTo>
                    <a:pt x="779" y="375"/>
                  </a:lnTo>
                  <a:lnTo>
                    <a:pt x="795" y="393"/>
                  </a:lnTo>
                  <a:lnTo>
                    <a:pt x="812" y="407"/>
                  </a:lnTo>
                  <a:lnTo>
                    <a:pt x="816" y="421"/>
                  </a:lnTo>
                  <a:lnTo>
                    <a:pt x="808" y="427"/>
                  </a:lnTo>
                  <a:lnTo>
                    <a:pt x="815" y="437"/>
                  </a:lnTo>
                  <a:lnTo>
                    <a:pt x="826" y="442"/>
                  </a:lnTo>
                  <a:lnTo>
                    <a:pt x="829" y="458"/>
                  </a:lnTo>
                  <a:lnTo>
                    <a:pt x="829" y="473"/>
                  </a:lnTo>
                  <a:lnTo>
                    <a:pt x="821" y="475"/>
                  </a:lnTo>
                  <a:lnTo>
                    <a:pt x="814" y="495"/>
                  </a:lnTo>
                  <a:lnTo>
                    <a:pt x="808" y="520"/>
                  </a:lnTo>
                  <a:lnTo>
                    <a:pt x="797" y="543"/>
                  </a:lnTo>
                  <a:lnTo>
                    <a:pt x="779" y="560"/>
                  </a:lnTo>
                  <a:lnTo>
                    <a:pt x="759" y="576"/>
                  </a:lnTo>
                  <a:lnTo>
                    <a:pt x="741" y="579"/>
                  </a:lnTo>
                  <a:lnTo>
                    <a:pt x="732" y="587"/>
                  </a:lnTo>
                  <a:lnTo>
                    <a:pt x="726" y="581"/>
                  </a:lnTo>
                  <a:lnTo>
                    <a:pt x="718" y="591"/>
                  </a:lnTo>
                  <a:lnTo>
                    <a:pt x="697" y="600"/>
                  </a:lnTo>
                  <a:lnTo>
                    <a:pt x="680" y="603"/>
                  </a:lnTo>
                  <a:lnTo>
                    <a:pt x="678" y="623"/>
                  </a:lnTo>
                  <a:lnTo>
                    <a:pt x="669" y="624"/>
                  </a:lnTo>
                  <a:lnTo>
                    <a:pt x="662" y="611"/>
                  </a:lnTo>
                  <a:lnTo>
                    <a:pt x="665" y="603"/>
                  </a:lnTo>
                  <a:lnTo>
                    <a:pt x="642" y="597"/>
                  </a:lnTo>
                  <a:lnTo>
                    <a:pt x="635" y="600"/>
                  </a:lnTo>
                  <a:lnTo>
                    <a:pt x="617" y="595"/>
                  </a:lnTo>
                  <a:lnTo>
                    <a:pt x="608" y="588"/>
                  </a:lnTo>
                  <a:lnTo>
                    <a:pt x="609" y="576"/>
                  </a:lnTo>
                  <a:lnTo>
                    <a:pt x="593" y="573"/>
                  </a:lnTo>
                  <a:lnTo>
                    <a:pt x="584" y="566"/>
                  </a:lnTo>
                  <a:lnTo>
                    <a:pt x="572" y="576"/>
                  </a:lnTo>
                  <a:lnTo>
                    <a:pt x="556" y="578"/>
                  </a:lnTo>
                  <a:lnTo>
                    <a:pt x="543" y="578"/>
                  </a:lnTo>
                  <a:lnTo>
                    <a:pt x="535" y="582"/>
                  </a:lnTo>
                  <a:lnTo>
                    <a:pt x="527" y="585"/>
                  </a:lnTo>
                  <a:lnTo>
                    <a:pt x="533" y="608"/>
                  </a:lnTo>
                  <a:lnTo>
                    <a:pt x="524" y="607"/>
                  </a:lnTo>
                  <a:lnTo>
                    <a:pt x="522" y="602"/>
                  </a:lnTo>
                  <a:lnTo>
                    <a:pt x="521" y="594"/>
                  </a:lnTo>
                  <a:lnTo>
                    <a:pt x="509" y="600"/>
                  </a:lnTo>
                  <a:lnTo>
                    <a:pt x="501" y="596"/>
                  </a:lnTo>
                  <a:lnTo>
                    <a:pt x="488" y="589"/>
                  </a:lnTo>
                  <a:lnTo>
                    <a:pt x="490" y="574"/>
                  </a:lnTo>
                  <a:lnTo>
                    <a:pt x="479" y="570"/>
                  </a:lnTo>
                  <a:lnTo>
                    <a:pt x="472" y="552"/>
                  </a:lnTo>
                  <a:lnTo>
                    <a:pt x="455" y="556"/>
                  </a:lnTo>
                  <a:lnTo>
                    <a:pt x="454" y="533"/>
                  </a:lnTo>
                  <a:lnTo>
                    <a:pt x="466" y="517"/>
                  </a:lnTo>
                  <a:lnTo>
                    <a:pt x="464" y="501"/>
                  </a:lnTo>
                  <a:lnTo>
                    <a:pt x="460" y="487"/>
                  </a:lnTo>
                  <a:lnTo>
                    <a:pt x="452" y="482"/>
                  </a:lnTo>
                  <a:lnTo>
                    <a:pt x="444" y="471"/>
                  </a:lnTo>
                  <a:lnTo>
                    <a:pt x="435" y="473"/>
                  </a:lnTo>
                  <a:lnTo>
                    <a:pt x="416" y="470"/>
                  </a:lnTo>
                  <a:lnTo>
                    <a:pt x="420" y="462"/>
                  </a:lnTo>
                  <a:lnTo>
                    <a:pt x="410" y="450"/>
                  </a:lnTo>
                  <a:lnTo>
                    <a:pt x="400" y="458"/>
                  </a:lnTo>
                  <a:lnTo>
                    <a:pt x="385" y="454"/>
                  </a:lnTo>
                  <a:lnTo>
                    <a:pt x="370" y="465"/>
                  </a:lnTo>
                  <a:lnTo>
                    <a:pt x="358" y="479"/>
                  </a:lnTo>
                  <a:lnTo>
                    <a:pt x="345" y="482"/>
                  </a:lnTo>
                  <a:lnTo>
                    <a:pt x="337" y="477"/>
                  </a:lnTo>
                  <a:lnTo>
                    <a:pt x="328" y="476"/>
                  </a:lnTo>
                  <a:lnTo>
                    <a:pt x="315" y="472"/>
                  </a:lnTo>
                  <a:lnTo>
                    <a:pt x="308" y="477"/>
                  </a:lnTo>
                  <a:lnTo>
                    <a:pt x="300" y="491"/>
                  </a:lnTo>
                  <a:lnTo>
                    <a:pt x="296" y="476"/>
                  </a:lnTo>
                  <a:lnTo>
                    <a:pt x="287" y="480"/>
                  </a:lnTo>
                  <a:lnTo>
                    <a:pt x="267" y="478"/>
                  </a:lnTo>
                  <a:lnTo>
                    <a:pt x="248" y="474"/>
                  </a:lnTo>
                  <a:lnTo>
                    <a:pt x="233" y="465"/>
                  </a:lnTo>
                  <a:lnTo>
                    <a:pt x="220" y="462"/>
                  </a:lnTo>
                  <a:lnTo>
                    <a:pt x="213" y="452"/>
                  </a:lnTo>
                  <a:lnTo>
                    <a:pt x="203" y="450"/>
                  </a:lnTo>
                  <a:lnTo>
                    <a:pt x="184" y="437"/>
                  </a:lnTo>
                  <a:lnTo>
                    <a:pt x="170" y="431"/>
                  </a:lnTo>
                  <a:lnTo>
                    <a:pt x="164" y="436"/>
                  </a:lnTo>
                  <a:lnTo>
                    <a:pt x="139" y="422"/>
                  </a:lnTo>
                  <a:lnTo>
                    <a:pt x="120" y="411"/>
                  </a:lnTo>
                  <a:lnTo>
                    <a:pt x="110" y="390"/>
                  </a:lnTo>
                  <a:lnTo>
                    <a:pt x="123" y="392"/>
                  </a:lnTo>
                  <a:lnTo>
                    <a:pt x="121" y="382"/>
                  </a:lnTo>
                  <a:lnTo>
                    <a:pt x="112" y="373"/>
                  </a:lnTo>
                  <a:lnTo>
                    <a:pt x="110" y="357"/>
                  </a:lnTo>
                  <a:lnTo>
                    <a:pt x="87" y="335"/>
                  </a:lnTo>
                  <a:lnTo>
                    <a:pt x="59" y="328"/>
                  </a:lnTo>
                  <a:lnTo>
                    <a:pt x="50" y="313"/>
                  </a:lnTo>
                  <a:lnTo>
                    <a:pt x="36" y="304"/>
                  </a:lnTo>
                  <a:lnTo>
                    <a:pt x="32" y="298"/>
                  </a:lnTo>
                  <a:lnTo>
                    <a:pt x="27" y="288"/>
                  </a:lnTo>
                  <a:lnTo>
                    <a:pt x="25" y="280"/>
                  </a:lnTo>
                  <a:lnTo>
                    <a:pt x="14" y="276"/>
                  </a:lnTo>
                  <a:lnTo>
                    <a:pt x="10" y="278"/>
                  </a:lnTo>
                  <a:lnTo>
                    <a:pt x="1" y="260"/>
                  </a:lnTo>
                  <a:lnTo>
                    <a:pt x="4" y="256"/>
                  </a:lnTo>
                  <a:lnTo>
                    <a:pt x="0" y="251"/>
                  </a:lnTo>
                  <a:lnTo>
                    <a:pt x="13" y="242"/>
                  </a:lnTo>
                  <a:lnTo>
                    <a:pt x="22" y="239"/>
                  </a:lnTo>
                  <a:lnTo>
                    <a:pt x="39" y="242"/>
                  </a:lnTo>
                  <a:lnTo>
                    <a:pt x="41" y="229"/>
                  </a:lnTo>
                  <a:lnTo>
                    <a:pt x="60" y="227"/>
                  </a:lnTo>
                  <a:lnTo>
                    <a:pt x="63" y="219"/>
                  </a:lnTo>
                  <a:lnTo>
                    <a:pt x="83" y="209"/>
                  </a:lnTo>
                  <a:lnTo>
                    <a:pt x="84" y="205"/>
                  </a:lnTo>
                  <a:lnTo>
                    <a:pt x="79" y="194"/>
                  </a:lnTo>
                  <a:lnTo>
                    <a:pt x="87" y="190"/>
                  </a:lnTo>
                  <a:lnTo>
                    <a:pt x="62" y="157"/>
                  </a:lnTo>
                  <a:lnTo>
                    <a:pt x="88" y="150"/>
                  </a:lnTo>
                  <a:lnTo>
                    <a:pt x="94" y="145"/>
                  </a:lnTo>
                  <a:lnTo>
                    <a:pt x="91" y="112"/>
                  </a:lnTo>
                  <a:lnTo>
                    <a:pt x="123" y="118"/>
                  </a:lnTo>
                  <a:lnTo>
                    <a:pt x="128" y="110"/>
                  </a:lnTo>
                  <a:lnTo>
                    <a:pt x="121" y="91"/>
                  </a:lnTo>
                  <a:lnTo>
                    <a:pt x="132" y="89"/>
                  </a:lnTo>
                  <a:lnTo>
                    <a:pt x="137" y="77"/>
                  </a:lnTo>
                  <a:lnTo>
                    <a:pt x="142" y="76"/>
                  </a:lnTo>
                  <a:lnTo>
                    <a:pt x="152" y="88"/>
                  </a:lnTo>
                  <a:lnTo>
                    <a:pt x="169" y="98"/>
                  </a:lnTo>
                  <a:lnTo>
                    <a:pt x="193" y="105"/>
                  </a:lnTo>
                  <a:lnTo>
                    <a:pt x="210" y="120"/>
                  </a:lnTo>
                  <a:lnTo>
                    <a:pt x="215" y="142"/>
                  </a:lnTo>
                  <a:lnTo>
                    <a:pt x="224" y="150"/>
                  </a:lnTo>
                  <a:lnTo>
                    <a:pt x="243" y="154"/>
                  </a:lnTo>
                  <a:lnTo>
                    <a:pt x="264" y="156"/>
                  </a:lnTo>
                  <a:lnTo>
                    <a:pt x="288" y="168"/>
                  </a:lnTo>
                  <a:lnTo>
                    <a:pt x="298" y="170"/>
                  </a:lnTo>
                  <a:lnTo>
                    <a:pt x="313" y="187"/>
                  </a:lnTo>
                  <a:lnTo>
                    <a:pt x="327" y="198"/>
                  </a:lnTo>
                  <a:lnTo>
                    <a:pt x="343" y="197"/>
                  </a:lnTo>
                  <a:lnTo>
                    <a:pt x="377" y="202"/>
                  </a:lnTo>
                  <a:lnTo>
                    <a:pt x="395" y="200"/>
                  </a:lnTo>
                  <a:lnTo>
                    <a:pt x="412" y="202"/>
                  </a:lnTo>
                  <a:lnTo>
                    <a:pt x="440" y="214"/>
                  </a:lnTo>
                  <a:lnTo>
                    <a:pt x="458" y="214"/>
                  </a:lnTo>
                  <a:lnTo>
                    <a:pt x="468" y="219"/>
                  </a:lnTo>
                  <a:lnTo>
                    <a:pt x="481" y="209"/>
                  </a:lnTo>
                  <a:lnTo>
                    <a:pt x="503" y="202"/>
                  </a:lnTo>
                  <a:lnTo>
                    <a:pt x="525" y="202"/>
                  </a:lnTo>
                  <a:lnTo>
                    <a:pt x="540" y="196"/>
                  </a:lnTo>
                  <a:lnTo>
                    <a:pt x="546" y="185"/>
                  </a:lnTo>
                  <a:lnTo>
                    <a:pt x="552" y="179"/>
                  </a:lnTo>
                  <a:lnTo>
                    <a:pt x="547" y="173"/>
                  </a:lnTo>
                  <a:lnTo>
                    <a:pt x="538" y="165"/>
                  </a:lnTo>
                  <a:lnTo>
                    <a:pt x="540" y="154"/>
                  </a:lnTo>
                  <a:lnTo>
                    <a:pt x="549" y="155"/>
                  </a:lnTo>
                  <a:lnTo>
                    <a:pt x="566" y="159"/>
                  </a:lnTo>
                  <a:lnTo>
                    <a:pt x="576" y="149"/>
                  </a:lnTo>
                  <a:lnTo>
                    <a:pt x="595" y="142"/>
                  </a:lnTo>
                  <a:lnTo>
                    <a:pt x="599" y="129"/>
                  </a:lnTo>
                  <a:lnTo>
                    <a:pt x="606" y="124"/>
                  </a:lnTo>
                  <a:lnTo>
                    <a:pt x="626" y="122"/>
                  </a:lnTo>
                  <a:lnTo>
                    <a:pt x="640" y="124"/>
                  </a:lnTo>
                  <a:lnTo>
                    <a:pt x="638" y="117"/>
                  </a:lnTo>
                  <a:lnTo>
                    <a:pt x="616" y="104"/>
                  </a:lnTo>
                  <a:lnTo>
                    <a:pt x="601" y="98"/>
                  </a:lnTo>
                  <a:lnTo>
                    <a:pt x="593" y="105"/>
                  </a:lnTo>
                  <a:lnTo>
                    <a:pt x="577" y="102"/>
                  </a:lnTo>
                  <a:lnTo>
                    <a:pt x="570" y="105"/>
                  </a:lnTo>
                  <a:lnTo>
                    <a:pt x="562" y="97"/>
                  </a:lnTo>
                  <a:lnTo>
                    <a:pt x="561" y="79"/>
                  </a:lnTo>
                  <a:lnTo>
                    <a:pt x="559" y="65"/>
                  </a:lnTo>
                  <a:lnTo>
                    <a:pt x="581" y="71"/>
                  </a:lnTo>
                  <a:lnTo>
                    <a:pt x="594" y="60"/>
                  </a:lnTo>
                  <a:lnTo>
                    <a:pt x="589" y="52"/>
                  </a:lnTo>
                  <a:lnTo>
                    <a:pt x="588" y="33"/>
                  </a:lnTo>
                  <a:lnTo>
                    <a:pt x="592" y="27"/>
                  </a:lnTo>
                  <a:lnTo>
                    <a:pt x="584" y="17"/>
                  </a:lnTo>
                  <a:lnTo>
                    <a:pt x="573" y="12"/>
                  </a:lnTo>
                  <a:lnTo>
                    <a:pt x="578" y="3"/>
                  </a:lnTo>
                  <a:lnTo>
                    <a:pt x="593" y="0"/>
                  </a:lnTo>
                  <a:lnTo>
                    <a:pt x="612" y="0"/>
                  </a:lnTo>
                  <a:lnTo>
                    <a:pt x="638" y="5"/>
                  </a:lnTo>
                  <a:lnTo>
                    <a:pt x="655" y="11"/>
                  </a:lnTo>
                  <a:lnTo>
                    <a:pt x="678" y="30"/>
                  </a:lnTo>
                  <a:lnTo>
                    <a:pt x="689" y="38"/>
                  </a:lnTo>
                  <a:lnTo>
                    <a:pt x="703" y="49"/>
                  </a:lnTo>
                  <a:lnTo>
                    <a:pt x="720" y="67"/>
                  </a:lnTo>
                  <a:lnTo>
                    <a:pt x="750" y="73"/>
                  </a:lnTo>
                  <a:close/>
                </a:path>
              </a:pathLst>
            </a:custGeom>
            <a:solidFill>
              <a:srgbClr val="FF9900"/>
            </a:solidFill>
            <a:ln w="1270">
              <a:solidFill>
                <a:schemeClr val="bg1">
                  <a:lumMod val="85000"/>
                  <a:alpha val="25000"/>
                </a:schemeClr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latin typeface="Source Sans Pro" panose="020B0503030403020204" pitchFamily="34" charset="0"/>
              </a:endParaRPr>
            </a:p>
          </p:txBody>
        </p:sp>
      </p:grpSp>
      <p:sp>
        <p:nvSpPr>
          <p:cNvPr id="297" name="TextBox 296">
            <a:extLst>
              <a:ext uri="{FF2B5EF4-FFF2-40B4-BE49-F238E27FC236}">
                <a16:creationId xmlns:a16="http://schemas.microsoft.com/office/drawing/2014/main" id="{37F55C17-F6B7-4A59-A879-A7540DE881C2}"/>
              </a:ext>
            </a:extLst>
          </p:cNvPr>
          <p:cNvSpPr txBox="1"/>
          <p:nvPr/>
        </p:nvSpPr>
        <p:spPr>
          <a:xfrm>
            <a:off x="584593" y="287512"/>
            <a:ext cx="25362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 smtClean="0">
                <a:latin typeface="Fira Sans Medium" panose="020B0603050000020004" pitchFamily="34" charset="0"/>
              </a:rPr>
              <a:t>Revenue 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45DB8870-34F3-4955-A00A-43295404D084}"/>
              </a:ext>
            </a:extLst>
          </p:cNvPr>
          <p:cNvSpPr txBox="1"/>
          <p:nvPr/>
        </p:nvSpPr>
        <p:spPr>
          <a:xfrm>
            <a:off x="594119" y="4595761"/>
            <a:ext cx="3446110" cy="1511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This impressive figure highlights the country's growing influence in the global e-commerce market. Leveraging its strategic advantages and thriving business environment, Honduras has demonstrated its potential to drive substantial economic activity on digital platforms.</a:t>
            </a:r>
            <a:endParaRPr lang="en-IN" sz="1000" dirty="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61A2F9-BB26-4921-AB9B-D5D3D2A9585F}"/>
              </a:ext>
            </a:extLst>
          </p:cNvPr>
          <p:cNvGrpSpPr/>
          <p:nvPr/>
        </p:nvGrpSpPr>
        <p:grpSpPr>
          <a:xfrm>
            <a:off x="11443123" y="-779322"/>
            <a:ext cx="1143201" cy="2018582"/>
            <a:chOff x="11254172" y="-941237"/>
            <a:chExt cx="1599574" cy="2824412"/>
          </a:xfrm>
        </p:grpSpPr>
        <p:sp>
          <p:nvSpPr>
            <p:cNvPr id="301" name="Graphic 4">
              <a:extLst>
                <a:ext uri="{FF2B5EF4-FFF2-40B4-BE49-F238E27FC236}">
                  <a16:creationId xmlns:a16="http://schemas.microsoft.com/office/drawing/2014/main" id="{5DB47CB9-A7B5-4B1B-821D-482DD65E823A}"/>
                </a:ext>
              </a:extLst>
            </p:cNvPr>
            <p:cNvSpPr/>
            <p:nvPr/>
          </p:nvSpPr>
          <p:spPr>
            <a:xfrm rot="19441618" flipH="1">
              <a:off x="11555041" y="-605560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302" name="Graphic 4">
              <a:extLst>
                <a:ext uri="{FF2B5EF4-FFF2-40B4-BE49-F238E27FC236}">
                  <a16:creationId xmlns:a16="http://schemas.microsoft.com/office/drawing/2014/main" id="{BD70849D-B94B-4762-BCC8-55FD571DDAEC}"/>
                </a:ext>
              </a:extLst>
            </p:cNvPr>
            <p:cNvSpPr/>
            <p:nvPr/>
          </p:nvSpPr>
          <p:spPr>
            <a:xfrm rot="19441618" flipH="1">
              <a:off x="11254172" y="-941237"/>
              <a:ext cx="1599574" cy="2824412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noFill/>
            <a:ln w="38100" cap="rnd">
              <a:solidFill>
                <a:srgbClr val="FF9900"/>
              </a:solidFill>
              <a:prstDash val="sysDot"/>
              <a:round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300" name="TextBox 299">
            <a:extLst>
              <a:ext uri="{FF2B5EF4-FFF2-40B4-BE49-F238E27FC236}">
                <a16:creationId xmlns:a16="http://schemas.microsoft.com/office/drawing/2014/main" id="{B7954DE7-3816-4715-A36A-42162F3F2768}"/>
              </a:ext>
            </a:extLst>
          </p:cNvPr>
          <p:cNvSpPr txBox="1"/>
          <p:nvPr/>
        </p:nvSpPr>
        <p:spPr>
          <a:xfrm>
            <a:off x="615747" y="4080709"/>
            <a:ext cx="2085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smtClean="0">
                <a:latin typeface="Fira Sans Medium" panose="020B0603050000020004" pitchFamily="34" charset="0"/>
              </a:rPr>
              <a:t>in revenue </a:t>
            </a:r>
            <a:r>
              <a:rPr lang="en-IN" sz="1400" dirty="0">
                <a:latin typeface="Fira Sans Medium" panose="020B0603050000020004" pitchFamily="34" charset="0"/>
              </a:rPr>
              <a:t>in </a:t>
            </a:r>
            <a:r>
              <a:rPr lang="en-IN" sz="1400" dirty="0" smtClean="0">
                <a:latin typeface="Fira Sans Medium" panose="020B0603050000020004" pitchFamily="34" charset="0"/>
              </a:rPr>
              <a:t>Honduras</a:t>
            </a:r>
            <a:endParaRPr lang="en-IN" sz="1100" dirty="0">
              <a:latin typeface="Fira Sans Medium" panose="020B0603050000020004" pitchFamily="34" charset="0"/>
            </a:endParaRPr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1BCFD147-D531-43AF-8A43-313743D050C8}"/>
              </a:ext>
            </a:extLst>
          </p:cNvPr>
          <p:cNvSpPr txBox="1"/>
          <p:nvPr/>
        </p:nvSpPr>
        <p:spPr>
          <a:xfrm>
            <a:off x="580584" y="3552212"/>
            <a:ext cx="19287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 smtClean="0">
                <a:solidFill>
                  <a:srgbClr val="FF9900"/>
                </a:solidFill>
                <a:latin typeface="Fira Sans Medium" panose="020B0603050000020004" pitchFamily="34" charset="0"/>
              </a:rPr>
              <a:t>63 </a:t>
            </a:r>
            <a:r>
              <a:rPr lang="en-IN" sz="3200" b="1" dirty="0">
                <a:solidFill>
                  <a:srgbClr val="FF9900"/>
                </a:solidFill>
                <a:latin typeface="Fira Sans Medium" panose="020B0603050000020004" pitchFamily="34" charset="0"/>
              </a:rPr>
              <a:t>Billion</a:t>
            </a:r>
            <a:endParaRPr lang="en-IN" sz="2400" b="1" dirty="0">
              <a:solidFill>
                <a:srgbClr val="FF9900"/>
              </a:solidFill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2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E978912E-E98D-4E16-B357-6E3D1D3748EC}"/>
              </a:ext>
            </a:extLst>
          </p:cNvPr>
          <p:cNvGrpSpPr/>
          <p:nvPr/>
        </p:nvGrpSpPr>
        <p:grpSpPr>
          <a:xfrm>
            <a:off x="3197163" y="660682"/>
            <a:ext cx="8441956" cy="5722564"/>
            <a:chOff x="3171644" y="636214"/>
            <a:chExt cx="8475844" cy="5745536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521755E0-7DF3-43AB-80A6-F0CD2E996479}"/>
                </a:ext>
              </a:extLst>
            </p:cNvPr>
            <p:cNvGrpSpPr/>
            <p:nvPr/>
          </p:nvGrpSpPr>
          <p:grpSpPr>
            <a:xfrm>
              <a:off x="3727749" y="1516538"/>
              <a:ext cx="6864142" cy="4051514"/>
              <a:chOff x="2305624" y="1377808"/>
              <a:chExt cx="7066533" cy="4170973"/>
            </a:xfrm>
          </p:grpSpPr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50ADD3EA-6E4F-46B3-8506-9694E2EBA9E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62873" y="2119788"/>
                <a:ext cx="1651284" cy="1272687"/>
              </a:xfrm>
              <a:prstGeom prst="line">
                <a:avLst/>
              </a:prstGeom>
              <a:ln w="38100" cap="rnd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42AF69C3-FB25-4F73-ADFD-AF4642B7BA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83422" y="2040102"/>
                <a:ext cx="2152945" cy="1392375"/>
              </a:xfrm>
              <a:prstGeom prst="line">
                <a:avLst/>
              </a:prstGeom>
              <a:ln w="38100" cap="rnd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F6D027E6-9E31-41EB-A2D8-BEB4A843DA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05624" y="3428583"/>
                <a:ext cx="3029900" cy="12728"/>
              </a:xfrm>
              <a:prstGeom prst="line">
                <a:avLst/>
              </a:prstGeom>
              <a:ln w="38100" cap="rnd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EAC3A2A6-5AAB-4749-B383-DDDAD7C6977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42257" y="3428583"/>
                <a:ext cx="3029900" cy="12728"/>
              </a:xfrm>
              <a:prstGeom prst="line">
                <a:avLst/>
              </a:prstGeom>
              <a:ln w="38100" cap="rnd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E755E45C-3DCA-468B-B3AF-FC32A61F6C45}"/>
                  </a:ext>
                </a:extLst>
              </p:cNvPr>
              <p:cNvCxnSpPr>
                <a:cxnSpLocks/>
                <a:stCxn id="22" idx="3"/>
              </p:cNvCxnSpPr>
              <p:nvPr/>
            </p:nvCxnSpPr>
            <p:spPr>
              <a:xfrm>
                <a:off x="6035624" y="3456080"/>
                <a:ext cx="2250648" cy="1234438"/>
              </a:xfrm>
              <a:prstGeom prst="line">
                <a:avLst/>
              </a:prstGeom>
              <a:ln w="38100" cap="rnd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F29BC1F6-9A67-4881-96EC-3CE00E8477BE}"/>
                  </a:ext>
                </a:extLst>
              </p:cNvPr>
              <p:cNvCxnSpPr>
                <a:cxnSpLocks/>
                <a:endCxn id="22" idx="7"/>
              </p:cNvCxnSpPr>
              <p:nvPr/>
            </p:nvCxnSpPr>
            <p:spPr>
              <a:xfrm flipV="1">
                <a:off x="3883144" y="3527995"/>
                <a:ext cx="2249759" cy="1162525"/>
              </a:xfrm>
              <a:prstGeom prst="line">
                <a:avLst/>
              </a:prstGeom>
              <a:ln w="38100" cap="rnd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0B9549B2-C25A-4050-B421-03B8862378D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95724" y="4190300"/>
                <a:ext cx="0" cy="1358481"/>
              </a:xfrm>
              <a:prstGeom prst="line">
                <a:avLst/>
              </a:prstGeom>
              <a:ln w="38100" cap="rnd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D7213EAC-C231-4547-B5FE-EF1E1CC2ABA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95724" y="1377808"/>
                <a:ext cx="0" cy="1358481"/>
              </a:xfrm>
              <a:prstGeom prst="line">
                <a:avLst/>
              </a:prstGeom>
              <a:ln w="38100" cap="rnd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D11B9823-8706-4BFB-874E-36252520BC36}"/>
                </a:ext>
              </a:extLst>
            </p:cNvPr>
            <p:cNvGrpSpPr/>
            <p:nvPr/>
          </p:nvGrpSpPr>
          <p:grpSpPr>
            <a:xfrm>
              <a:off x="6456071" y="2564739"/>
              <a:ext cx="1888486" cy="1888486"/>
              <a:chOff x="5114391" y="2456916"/>
              <a:chExt cx="1944168" cy="1944168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B4B44358-551C-49D5-9275-C7285FF4F913}"/>
                  </a:ext>
                </a:extLst>
              </p:cNvPr>
              <p:cNvSpPr/>
              <p:nvPr/>
            </p:nvSpPr>
            <p:spPr>
              <a:xfrm>
                <a:off x="5114391" y="2456916"/>
                <a:ext cx="1944168" cy="1944168"/>
              </a:xfrm>
              <a:prstGeom prst="ellipse">
                <a:avLst/>
              </a:prstGeom>
              <a:solidFill>
                <a:srgbClr val="FF99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E1B52BAA-CCCA-4F67-9E5E-88FF7B2ED0B8}"/>
                  </a:ext>
                </a:extLst>
              </p:cNvPr>
              <p:cNvGrpSpPr/>
              <p:nvPr/>
            </p:nvGrpSpPr>
            <p:grpSpPr>
              <a:xfrm>
                <a:off x="5408611" y="3284649"/>
                <a:ext cx="1390652" cy="419078"/>
                <a:chOff x="5403848" y="3221147"/>
                <a:chExt cx="1390652" cy="419078"/>
              </a:xfrm>
            </p:grpSpPr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B9141EAE-8204-4B24-ACA7-383154B4A8B2}"/>
                    </a:ext>
                  </a:extLst>
                </p:cNvPr>
                <p:cNvSpPr/>
                <p:nvPr/>
              </p:nvSpPr>
              <p:spPr>
                <a:xfrm>
                  <a:off x="5599501" y="3488524"/>
                  <a:ext cx="673040" cy="151701"/>
                </a:xfrm>
                <a:custGeom>
                  <a:avLst/>
                  <a:gdLst>
                    <a:gd name="connsiteX0" fmla="*/ 4569032 w 4609853"/>
                    <a:gd name="connsiteY0" fmla="*/ 413392 h 1039050"/>
                    <a:gd name="connsiteX1" fmla="*/ 2522490 w 4609853"/>
                    <a:gd name="connsiteY1" fmla="*/ 1039051 h 1039050"/>
                    <a:gd name="connsiteX2" fmla="*/ 22339 w 4609853"/>
                    <a:gd name="connsiteY2" fmla="*/ 85017 h 1039050"/>
                    <a:gd name="connsiteX3" fmla="*/ 79146 w 4609853"/>
                    <a:gd name="connsiteY3" fmla="*/ 10798 h 1039050"/>
                    <a:gd name="connsiteX4" fmla="*/ 2580535 w 4609853"/>
                    <a:gd name="connsiteY4" fmla="*/ 674186 h 1039050"/>
                    <a:gd name="connsiteX5" fmla="*/ 4488602 w 4609853"/>
                    <a:gd name="connsiteY5" fmla="*/ 284033 h 1039050"/>
                    <a:gd name="connsiteX6" fmla="*/ 4569032 w 4609853"/>
                    <a:gd name="connsiteY6" fmla="*/ 413392 h 1039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609853" h="1039050">
                      <a:moveTo>
                        <a:pt x="4569032" y="413392"/>
                      </a:moveTo>
                      <a:cubicBezTo>
                        <a:pt x="4015524" y="821376"/>
                        <a:pt x="3213233" y="1039051"/>
                        <a:pt x="2522490" y="1039051"/>
                      </a:cubicBezTo>
                      <a:cubicBezTo>
                        <a:pt x="1553940" y="1039051"/>
                        <a:pt x="682003" y="680825"/>
                        <a:pt x="22339" y="85017"/>
                      </a:cubicBezTo>
                      <a:cubicBezTo>
                        <a:pt x="-29486" y="38164"/>
                        <a:pt x="16958" y="-25682"/>
                        <a:pt x="79146" y="10798"/>
                      </a:cubicBezTo>
                      <a:cubicBezTo>
                        <a:pt x="791045" y="425003"/>
                        <a:pt x="1671279" y="674186"/>
                        <a:pt x="2580535" y="674186"/>
                      </a:cubicBezTo>
                      <a:cubicBezTo>
                        <a:pt x="3193755" y="674186"/>
                        <a:pt x="3868334" y="547313"/>
                        <a:pt x="4488602" y="284033"/>
                      </a:cubicBezTo>
                      <a:cubicBezTo>
                        <a:pt x="4582300" y="244228"/>
                        <a:pt x="4660662" y="345393"/>
                        <a:pt x="4569032" y="413392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5AEDFD79-E186-4825-A863-45F7F114987E}"/>
                    </a:ext>
                  </a:extLst>
                </p:cNvPr>
                <p:cNvSpPr/>
                <p:nvPr/>
              </p:nvSpPr>
              <p:spPr>
                <a:xfrm>
                  <a:off x="6199151" y="3473988"/>
                  <a:ext cx="138343" cy="136255"/>
                </a:xfrm>
                <a:custGeom>
                  <a:avLst/>
                  <a:gdLst>
                    <a:gd name="connsiteX0" fmla="*/ 691963 w 947553"/>
                    <a:gd name="connsiteY0" fmla="*/ 249669 h 933254"/>
                    <a:gd name="connsiteX1" fmla="*/ 45996 w 947553"/>
                    <a:gd name="connsiteY1" fmla="*/ 228114 h 933254"/>
                    <a:gd name="connsiteX2" fmla="*/ 32309 w 947553"/>
                    <a:gd name="connsiteY2" fmla="*/ 153476 h 933254"/>
                    <a:gd name="connsiteX3" fmla="*/ 928297 w 947553"/>
                    <a:gd name="connsiteY3" fmla="*/ 69723 h 933254"/>
                    <a:gd name="connsiteX4" fmla="*/ 615258 w 947553"/>
                    <a:gd name="connsiteY4" fmla="*/ 913476 h 933254"/>
                    <a:gd name="connsiteX5" fmla="*/ 546430 w 947553"/>
                    <a:gd name="connsiteY5" fmla="*/ 880719 h 933254"/>
                    <a:gd name="connsiteX6" fmla="*/ 691963 w 947553"/>
                    <a:gd name="connsiteY6" fmla="*/ 249669 h 933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7553" h="933254">
                      <a:moveTo>
                        <a:pt x="691963" y="249669"/>
                      </a:moveTo>
                      <a:cubicBezTo>
                        <a:pt x="621477" y="159286"/>
                        <a:pt x="224275" y="206968"/>
                        <a:pt x="45996" y="228114"/>
                      </a:cubicBezTo>
                      <a:cubicBezTo>
                        <a:pt x="-8325" y="234743"/>
                        <a:pt x="-16612" y="187480"/>
                        <a:pt x="32309" y="153476"/>
                      </a:cubicBezTo>
                      <a:cubicBezTo>
                        <a:pt x="348663" y="-69171"/>
                        <a:pt x="867765" y="-4906"/>
                        <a:pt x="928297" y="69723"/>
                      </a:cubicBezTo>
                      <a:cubicBezTo>
                        <a:pt x="988828" y="144770"/>
                        <a:pt x="912543" y="665111"/>
                        <a:pt x="615258" y="913476"/>
                      </a:cubicBezTo>
                      <a:cubicBezTo>
                        <a:pt x="569652" y="951614"/>
                        <a:pt x="526123" y="931297"/>
                        <a:pt x="546430" y="880719"/>
                      </a:cubicBezTo>
                      <a:cubicBezTo>
                        <a:pt x="613191" y="714041"/>
                        <a:pt x="762866" y="340471"/>
                        <a:pt x="691963" y="249669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4E3339B5-D4E3-44A9-89A9-04C7B6593450}"/>
                    </a:ext>
                  </a:extLst>
                </p:cNvPr>
                <p:cNvSpPr/>
                <p:nvPr/>
              </p:nvSpPr>
              <p:spPr>
                <a:xfrm>
                  <a:off x="6199631" y="3227321"/>
                  <a:ext cx="169920" cy="231045"/>
                </a:xfrm>
                <a:custGeom>
                  <a:avLst/>
                  <a:gdLst>
                    <a:gd name="connsiteX0" fmla="*/ 55140 w 1163831"/>
                    <a:gd name="connsiteY0" fmla="*/ 271159 h 1582500"/>
                    <a:gd name="connsiteX1" fmla="*/ 55140 w 1163831"/>
                    <a:gd name="connsiteY1" fmla="*/ 54730 h 1582500"/>
                    <a:gd name="connsiteX2" fmla="*/ 109871 w 1163831"/>
                    <a:gd name="connsiteY2" fmla="*/ 0 h 1582500"/>
                    <a:gd name="connsiteX3" fmla="*/ 1078830 w 1163831"/>
                    <a:gd name="connsiteY3" fmla="*/ 0 h 1582500"/>
                    <a:gd name="connsiteX4" fmla="*/ 1134809 w 1163831"/>
                    <a:gd name="connsiteY4" fmla="*/ 54730 h 1582500"/>
                    <a:gd name="connsiteX5" fmla="*/ 1134809 w 1163831"/>
                    <a:gd name="connsiteY5" fmla="*/ 240063 h 1582500"/>
                    <a:gd name="connsiteX6" fmla="*/ 1061838 w 1163831"/>
                    <a:gd name="connsiteY6" fmla="*/ 376057 h 1582500"/>
                    <a:gd name="connsiteX7" fmla="*/ 559737 w 1163831"/>
                    <a:gd name="connsiteY7" fmla="*/ 1092935 h 1582500"/>
                    <a:gd name="connsiteX8" fmla="*/ 1112415 w 1163831"/>
                    <a:gd name="connsiteY8" fmla="*/ 1211511 h 1582500"/>
                    <a:gd name="connsiteX9" fmla="*/ 1163831 w 1163831"/>
                    <a:gd name="connsiteY9" fmla="*/ 1295674 h 1582500"/>
                    <a:gd name="connsiteX10" fmla="*/ 1163831 w 1163831"/>
                    <a:gd name="connsiteY10" fmla="*/ 1526617 h 1582500"/>
                    <a:gd name="connsiteX11" fmla="*/ 1092518 w 1163831"/>
                    <a:gd name="connsiteY11" fmla="*/ 1575957 h 1582500"/>
                    <a:gd name="connsiteX12" fmla="*/ 68828 w 1163831"/>
                    <a:gd name="connsiteY12" fmla="*/ 1577614 h 1582500"/>
                    <a:gd name="connsiteX13" fmla="*/ 0 w 1163831"/>
                    <a:gd name="connsiteY13" fmla="*/ 1527865 h 1582500"/>
                    <a:gd name="connsiteX14" fmla="*/ 0 w 1163831"/>
                    <a:gd name="connsiteY14" fmla="*/ 1308533 h 1582500"/>
                    <a:gd name="connsiteX15" fmla="*/ 35652 w 1163831"/>
                    <a:gd name="connsiteY15" fmla="*/ 1159686 h 1582500"/>
                    <a:gd name="connsiteX16" fmla="*/ 617363 w 1163831"/>
                    <a:gd name="connsiteY16" fmla="*/ 325475 h 1582500"/>
                    <a:gd name="connsiteX17" fmla="*/ 111119 w 1163831"/>
                    <a:gd name="connsiteY17" fmla="*/ 325475 h 1582500"/>
                    <a:gd name="connsiteX18" fmla="*/ 55140 w 1163831"/>
                    <a:gd name="connsiteY18" fmla="*/ 271159 h 1582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1163831" h="1582500">
                      <a:moveTo>
                        <a:pt x="55140" y="271159"/>
                      </a:moveTo>
                      <a:lnTo>
                        <a:pt x="55140" y="54730"/>
                      </a:lnTo>
                      <a:cubicBezTo>
                        <a:pt x="55140" y="21975"/>
                        <a:pt x="80020" y="0"/>
                        <a:pt x="109871" y="0"/>
                      </a:cubicBezTo>
                      <a:lnTo>
                        <a:pt x="1078830" y="0"/>
                      </a:lnTo>
                      <a:cubicBezTo>
                        <a:pt x="1109929" y="0"/>
                        <a:pt x="1134809" y="22389"/>
                        <a:pt x="1134809" y="54730"/>
                      </a:cubicBezTo>
                      <a:lnTo>
                        <a:pt x="1134809" y="240063"/>
                      </a:lnTo>
                      <a:cubicBezTo>
                        <a:pt x="1134390" y="271159"/>
                        <a:pt x="1108272" y="311792"/>
                        <a:pt x="1061838" y="376057"/>
                      </a:cubicBezTo>
                      <a:lnTo>
                        <a:pt x="559737" y="1092935"/>
                      </a:lnTo>
                      <a:cubicBezTo>
                        <a:pt x="746313" y="1088372"/>
                        <a:pt x="943251" y="1116147"/>
                        <a:pt x="1112415" y="1211511"/>
                      </a:cubicBezTo>
                      <a:cubicBezTo>
                        <a:pt x="1150563" y="1233076"/>
                        <a:pt x="1160926" y="1264585"/>
                        <a:pt x="1163831" y="1295674"/>
                      </a:cubicBezTo>
                      <a:lnTo>
                        <a:pt x="1163831" y="1526617"/>
                      </a:lnTo>
                      <a:cubicBezTo>
                        <a:pt x="1163831" y="1558136"/>
                        <a:pt x="1128999" y="1595035"/>
                        <a:pt x="1092518" y="1575957"/>
                      </a:cubicBezTo>
                      <a:cubicBezTo>
                        <a:pt x="794404" y="1419652"/>
                        <a:pt x="398450" y="1402649"/>
                        <a:pt x="68828" y="1577614"/>
                      </a:cubicBezTo>
                      <a:cubicBezTo>
                        <a:pt x="35243" y="1595864"/>
                        <a:pt x="0" y="1559374"/>
                        <a:pt x="0" y="1527865"/>
                      </a:cubicBezTo>
                      <a:lnTo>
                        <a:pt x="0" y="1308533"/>
                      </a:lnTo>
                      <a:cubicBezTo>
                        <a:pt x="0" y="1273290"/>
                        <a:pt x="410" y="1213169"/>
                        <a:pt x="35652" y="1159686"/>
                      </a:cubicBezTo>
                      <a:lnTo>
                        <a:pt x="617363" y="325475"/>
                      </a:lnTo>
                      <a:lnTo>
                        <a:pt x="111119" y="325475"/>
                      </a:lnTo>
                      <a:cubicBezTo>
                        <a:pt x="80020" y="325475"/>
                        <a:pt x="55140" y="303500"/>
                        <a:pt x="55140" y="271159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2E7C7C09-CA08-45EF-A4AE-49F90B2A01C0}"/>
                    </a:ext>
                  </a:extLst>
                </p:cNvPr>
                <p:cNvSpPr/>
                <p:nvPr/>
              </p:nvSpPr>
              <p:spPr>
                <a:xfrm>
                  <a:off x="5640900" y="3223266"/>
                  <a:ext cx="289890" cy="240806"/>
                </a:xfrm>
                <a:custGeom>
                  <a:avLst/>
                  <a:gdLst>
                    <a:gd name="connsiteX0" fmla="*/ 347453 w 1985548"/>
                    <a:gd name="connsiteY0" fmla="*/ 1649351 h 1649351"/>
                    <a:gd name="connsiteX1" fmla="*/ 52654 w 1985548"/>
                    <a:gd name="connsiteY1" fmla="*/ 1649351 h 1649351"/>
                    <a:gd name="connsiteX2" fmla="*/ 0 w 1985548"/>
                    <a:gd name="connsiteY2" fmla="*/ 1599174 h 1649351"/>
                    <a:gd name="connsiteX3" fmla="*/ 0 w 1985548"/>
                    <a:gd name="connsiteY3" fmla="*/ 86241 h 1649351"/>
                    <a:gd name="connsiteX4" fmla="*/ 56798 w 1985548"/>
                    <a:gd name="connsiteY4" fmla="*/ 31926 h 1649351"/>
                    <a:gd name="connsiteX5" fmla="*/ 331689 w 1985548"/>
                    <a:gd name="connsiteY5" fmla="*/ 31926 h 1649351"/>
                    <a:gd name="connsiteX6" fmla="*/ 385181 w 1985548"/>
                    <a:gd name="connsiteY6" fmla="*/ 82509 h 1649351"/>
                    <a:gd name="connsiteX7" fmla="*/ 385181 w 1985548"/>
                    <a:gd name="connsiteY7" fmla="*/ 280281 h 1649351"/>
                    <a:gd name="connsiteX8" fmla="*/ 390573 w 1985548"/>
                    <a:gd name="connsiteY8" fmla="*/ 280281 h 1649351"/>
                    <a:gd name="connsiteX9" fmla="*/ 778650 w 1985548"/>
                    <a:gd name="connsiteY9" fmla="*/ 0 h 1649351"/>
                    <a:gd name="connsiteX10" fmla="*/ 1161345 w 1985548"/>
                    <a:gd name="connsiteY10" fmla="*/ 280281 h 1649351"/>
                    <a:gd name="connsiteX11" fmla="*/ 1568501 w 1985548"/>
                    <a:gd name="connsiteY11" fmla="*/ 0 h 1649351"/>
                    <a:gd name="connsiteX12" fmla="*/ 1909724 w 1985548"/>
                    <a:gd name="connsiteY12" fmla="*/ 165433 h 1649351"/>
                    <a:gd name="connsiteX13" fmla="*/ 1983943 w 1985548"/>
                    <a:gd name="connsiteY13" fmla="*/ 639755 h 1649351"/>
                    <a:gd name="connsiteX14" fmla="*/ 1983524 w 1985548"/>
                    <a:gd name="connsiteY14" fmla="*/ 1594621 h 1649351"/>
                    <a:gd name="connsiteX15" fmla="*/ 1926727 w 1985548"/>
                    <a:gd name="connsiteY15" fmla="*/ 1649351 h 1649351"/>
                    <a:gd name="connsiteX16" fmla="*/ 1632347 w 1985548"/>
                    <a:gd name="connsiteY16" fmla="*/ 1649351 h 1649351"/>
                    <a:gd name="connsiteX17" fmla="*/ 1579274 w 1985548"/>
                    <a:gd name="connsiteY17" fmla="*/ 1594621 h 1649351"/>
                    <a:gd name="connsiteX18" fmla="*/ 1579274 w 1985548"/>
                    <a:gd name="connsiteY18" fmla="*/ 792748 h 1649351"/>
                    <a:gd name="connsiteX19" fmla="*/ 1570987 w 1985548"/>
                    <a:gd name="connsiteY19" fmla="*/ 509150 h 1649351"/>
                    <a:gd name="connsiteX20" fmla="*/ 1397670 w 1985548"/>
                    <a:gd name="connsiteY20" fmla="*/ 378960 h 1649351"/>
                    <a:gd name="connsiteX21" fmla="*/ 1221457 w 1985548"/>
                    <a:gd name="connsiteY21" fmla="*/ 502931 h 1649351"/>
                    <a:gd name="connsiteX22" fmla="*/ 1194102 w 1985548"/>
                    <a:gd name="connsiteY22" fmla="*/ 792748 h 1649351"/>
                    <a:gd name="connsiteX23" fmla="*/ 1194102 w 1985548"/>
                    <a:gd name="connsiteY23" fmla="*/ 1594621 h 1649351"/>
                    <a:gd name="connsiteX24" fmla="*/ 1137295 w 1985548"/>
                    <a:gd name="connsiteY24" fmla="*/ 1649351 h 1649351"/>
                    <a:gd name="connsiteX25" fmla="*/ 842915 w 1985548"/>
                    <a:gd name="connsiteY25" fmla="*/ 1649351 h 1649351"/>
                    <a:gd name="connsiteX26" fmla="*/ 789842 w 1985548"/>
                    <a:gd name="connsiteY26" fmla="*/ 1594621 h 1649351"/>
                    <a:gd name="connsiteX27" fmla="*/ 789432 w 1985548"/>
                    <a:gd name="connsiteY27" fmla="*/ 792748 h 1649351"/>
                    <a:gd name="connsiteX28" fmla="*/ 607828 w 1985548"/>
                    <a:gd name="connsiteY28" fmla="*/ 375643 h 1649351"/>
                    <a:gd name="connsiteX29" fmla="*/ 404250 w 1985548"/>
                    <a:gd name="connsiteY29" fmla="*/ 792748 h 1649351"/>
                    <a:gd name="connsiteX30" fmla="*/ 404250 w 1985548"/>
                    <a:gd name="connsiteY30" fmla="*/ 1594621 h 1649351"/>
                    <a:gd name="connsiteX31" fmla="*/ 347453 w 1985548"/>
                    <a:gd name="connsiteY31" fmla="*/ 1649351 h 1649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1985548" h="1649351">
                      <a:moveTo>
                        <a:pt x="347453" y="1649351"/>
                      </a:moveTo>
                      <a:lnTo>
                        <a:pt x="52654" y="1649351"/>
                      </a:lnTo>
                      <a:cubicBezTo>
                        <a:pt x="24460" y="1647275"/>
                        <a:pt x="2076" y="1626130"/>
                        <a:pt x="0" y="1599174"/>
                      </a:cubicBezTo>
                      <a:lnTo>
                        <a:pt x="0" y="86241"/>
                      </a:lnTo>
                      <a:cubicBezTo>
                        <a:pt x="0" y="55974"/>
                        <a:pt x="25289" y="31926"/>
                        <a:pt x="56798" y="31926"/>
                      </a:cubicBezTo>
                      <a:lnTo>
                        <a:pt x="331689" y="31926"/>
                      </a:lnTo>
                      <a:cubicBezTo>
                        <a:pt x="360302" y="33169"/>
                        <a:pt x="383105" y="55144"/>
                        <a:pt x="385181" y="82509"/>
                      </a:cubicBezTo>
                      <a:lnTo>
                        <a:pt x="385181" y="280281"/>
                      </a:lnTo>
                      <a:lnTo>
                        <a:pt x="390573" y="280281"/>
                      </a:lnTo>
                      <a:cubicBezTo>
                        <a:pt x="462296" y="89143"/>
                        <a:pt x="597046" y="0"/>
                        <a:pt x="778650" y="0"/>
                      </a:cubicBezTo>
                      <a:cubicBezTo>
                        <a:pt x="963158" y="0"/>
                        <a:pt x="1078421" y="89143"/>
                        <a:pt x="1161345" y="280281"/>
                      </a:cubicBezTo>
                      <a:cubicBezTo>
                        <a:pt x="1232659" y="89143"/>
                        <a:pt x="1394775" y="0"/>
                        <a:pt x="1568501" y="0"/>
                      </a:cubicBezTo>
                      <a:cubicBezTo>
                        <a:pt x="1692050" y="0"/>
                        <a:pt x="1827219" y="50998"/>
                        <a:pt x="1909724" y="165433"/>
                      </a:cubicBezTo>
                      <a:cubicBezTo>
                        <a:pt x="2003012" y="292720"/>
                        <a:pt x="1983943" y="477639"/>
                        <a:pt x="1983943" y="639755"/>
                      </a:cubicBezTo>
                      <a:lnTo>
                        <a:pt x="1983524" y="1594621"/>
                      </a:lnTo>
                      <a:cubicBezTo>
                        <a:pt x="1983524" y="1624882"/>
                        <a:pt x="1958235" y="1649351"/>
                        <a:pt x="1926727" y="1649351"/>
                      </a:cubicBezTo>
                      <a:lnTo>
                        <a:pt x="1632347" y="1649351"/>
                      </a:lnTo>
                      <a:cubicBezTo>
                        <a:pt x="1602915" y="1647275"/>
                        <a:pt x="1579274" y="1623643"/>
                        <a:pt x="1579274" y="1594621"/>
                      </a:cubicBezTo>
                      <a:lnTo>
                        <a:pt x="1579274" y="792748"/>
                      </a:lnTo>
                      <a:cubicBezTo>
                        <a:pt x="1579274" y="728897"/>
                        <a:pt x="1585084" y="569684"/>
                        <a:pt x="1570987" y="509150"/>
                      </a:cubicBezTo>
                      <a:cubicBezTo>
                        <a:pt x="1549013" y="407569"/>
                        <a:pt x="1483090" y="378960"/>
                        <a:pt x="1397670" y="378960"/>
                      </a:cubicBezTo>
                      <a:cubicBezTo>
                        <a:pt x="1326356" y="378960"/>
                        <a:pt x="1251728" y="426641"/>
                        <a:pt x="1221457" y="502931"/>
                      </a:cubicBezTo>
                      <a:cubicBezTo>
                        <a:pt x="1191197" y="579221"/>
                        <a:pt x="1194102" y="706922"/>
                        <a:pt x="1194102" y="792748"/>
                      </a:cubicBezTo>
                      <a:lnTo>
                        <a:pt x="1194102" y="1594621"/>
                      </a:lnTo>
                      <a:cubicBezTo>
                        <a:pt x="1194102" y="1624882"/>
                        <a:pt x="1168803" y="1649351"/>
                        <a:pt x="1137295" y="1649351"/>
                      </a:cubicBezTo>
                      <a:lnTo>
                        <a:pt x="842915" y="1649351"/>
                      </a:lnTo>
                      <a:cubicBezTo>
                        <a:pt x="813064" y="1647275"/>
                        <a:pt x="789842" y="1623643"/>
                        <a:pt x="789842" y="1594621"/>
                      </a:cubicBezTo>
                      <a:lnTo>
                        <a:pt x="789432" y="792748"/>
                      </a:lnTo>
                      <a:cubicBezTo>
                        <a:pt x="789432" y="623999"/>
                        <a:pt x="817207" y="375643"/>
                        <a:pt x="607828" y="375643"/>
                      </a:cubicBezTo>
                      <a:cubicBezTo>
                        <a:pt x="395964" y="375643"/>
                        <a:pt x="404250" y="617780"/>
                        <a:pt x="404250" y="792748"/>
                      </a:cubicBezTo>
                      <a:lnTo>
                        <a:pt x="404250" y="1594621"/>
                      </a:lnTo>
                      <a:cubicBezTo>
                        <a:pt x="404250" y="1624882"/>
                        <a:pt x="378962" y="1649351"/>
                        <a:pt x="347453" y="1649351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777B6744-21E5-41AC-8EC5-3D19511B590B}"/>
                    </a:ext>
                  </a:extLst>
                </p:cNvPr>
                <p:cNvSpPr/>
                <p:nvPr/>
              </p:nvSpPr>
              <p:spPr>
                <a:xfrm>
                  <a:off x="6390253" y="3223266"/>
                  <a:ext cx="195284" cy="245406"/>
                </a:xfrm>
                <a:custGeom>
                  <a:avLst/>
                  <a:gdLst>
                    <a:gd name="connsiteX0" fmla="*/ 663388 w 1337557"/>
                    <a:gd name="connsiteY0" fmla="*/ 0 h 1680860"/>
                    <a:gd name="connsiteX1" fmla="*/ 1337558 w 1337557"/>
                    <a:gd name="connsiteY1" fmla="*/ 853282 h 1680860"/>
                    <a:gd name="connsiteX2" fmla="*/ 663388 w 1337557"/>
                    <a:gd name="connsiteY2" fmla="*/ 1680860 h 1680860"/>
                    <a:gd name="connsiteX3" fmla="*/ 0 w 1337557"/>
                    <a:gd name="connsiteY3" fmla="*/ 837112 h 1680860"/>
                    <a:gd name="connsiteX4" fmla="*/ 663388 w 1337557"/>
                    <a:gd name="connsiteY4" fmla="*/ 0 h 1680860"/>
                    <a:gd name="connsiteX5" fmla="*/ 665874 w 1337557"/>
                    <a:gd name="connsiteY5" fmla="*/ 308890 h 1680860"/>
                    <a:gd name="connsiteX6" fmla="*/ 434931 w 1337557"/>
                    <a:gd name="connsiteY6" fmla="*/ 789432 h 1680860"/>
                    <a:gd name="connsiteX7" fmla="*/ 663388 w 1337557"/>
                    <a:gd name="connsiteY7" fmla="*/ 1369069 h 1680860"/>
                    <a:gd name="connsiteX8" fmla="*/ 902618 w 1337557"/>
                    <a:gd name="connsiteY8" fmla="*/ 856599 h 1680860"/>
                    <a:gd name="connsiteX9" fmla="*/ 858670 w 1337557"/>
                    <a:gd name="connsiteY9" fmla="*/ 455250 h 1680860"/>
                    <a:gd name="connsiteX10" fmla="*/ 665874 w 1337557"/>
                    <a:gd name="connsiteY10" fmla="*/ 308890 h 16808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337557" h="1680860">
                      <a:moveTo>
                        <a:pt x="663388" y="0"/>
                      </a:moveTo>
                      <a:cubicBezTo>
                        <a:pt x="1100804" y="0"/>
                        <a:pt x="1337558" y="375643"/>
                        <a:pt x="1337558" y="853282"/>
                      </a:cubicBezTo>
                      <a:cubicBezTo>
                        <a:pt x="1337558" y="1314748"/>
                        <a:pt x="1075935" y="1680860"/>
                        <a:pt x="663388" y="1680860"/>
                      </a:cubicBezTo>
                      <a:cubicBezTo>
                        <a:pt x="233839" y="1680860"/>
                        <a:pt x="0" y="1305213"/>
                        <a:pt x="0" y="837112"/>
                      </a:cubicBezTo>
                      <a:cubicBezTo>
                        <a:pt x="0" y="366107"/>
                        <a:pt x="236744" y="0"/>
                        <a:pt x="663388" y="0"/>
                      </a:cubicBezTo>
                      <a:moveTo>
                        <a:pt x="665874" y="308890"/>
                      </a:moveTo>
                      <a:cubicBezTo>
                        <a:pt x="448618" y="308890"/>
                        <a:pt x="434931" y="604927"/>
                        <a:pt x="434931" y="789432"/>
                      </a:cubicBezTo>
                      <a:cubicBezTo>
                        <a:pt x="434931" y="974353"/>
                        <a:pt x="432035" y="1369069"/>
                        <a:pt x="663388" y="1369069"/>
                      </a:cubicBezTo>
                      <a:cubicBezTo>
                        <a:pt x="891845" y="1369069"/>
                        <a:pt x="902618" y="1050639"/>
                        <a:pt x="902618" y="856599"/>
                      </a:cubicBezTo>
                      <a:cubicBezTo>
                        <a:pt x="902618" y="728897"/>
                        <a:pt x="897227" y="576318"/>
                        <a:pt x="858670" y="455250"/>
                      </a:cubicBezTo>
                      <a:cubicBezTo>
                        <a:pt x="825504" y="349938"/>
                        <a:pt x="759581" y="308890"/>
                        <a:pt x="665874" y="308890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5A2CCE3B-A13E-42EB-BAA0-8F5EE9726C7B}"/>
                    </a:ext>
                  </a:extLst>
                </p:cNvPr>
                <p:cNvSpPr/>
                <p:nvPr/>
              </p:nvSpPr>
              <p:spPr>
                <a:xfrm>
                  <a:off x="6617680" y="3223266"/>
                  <a:ext cx="176820" cy="240806"/>
                </a:xfrm>
                <a:custGeom>
                  <a:avLst/>
                  <a:gdLst>
                    <a:gd name="connsiteX0" fmla="*/ 347033 w 1211094"/>
                    <a:gd name="connsiteY0" fmla="*/ 1649351 h 1649351"/>
                    <a:gd name="connsiteX1" fmla="*/ 53483 w 1211094"/>
                    <a:gd name="connsiteY1" fmla="*/ 1649351 h 1649351"/>
                    <a:gd name="connsiteX2" fmla="*/ 409 w 1211094"/>
                    <a:gd name="connsiteY2" fmla="*/ 1594621 h 1649351"/>
                    <a:gd name="connsiteX3" fmla="*/ 0 w 1211094"/>
                    <a:gd name="connsiteY3" fmla="*/ 81265 h 1649351"/>
                    <a:gd name="connsiteX4" fmla="*/ 56798 w 1211094"/>
                    <a:gd name="connsiteY4" fmla="*/ 31926 h 1649351"/>
                    <a:gd name="connsiteX5" fmla="*/ 330032 w 1211094"/>
                    <a:gd name="connsiteY5" fmla="*/ 31926 h 1649351"/>
                    <a:gd name="connsiteX6" fmla="*/ 382686 w 1211094"/>
                    <a:gd name="connsiteY6" fmla="*/ 74217 h 1649351"/>
                    <a:gd name="connsiteX7" fmla="*/ 382686 w 1211094"/>
                    <a:gd name="connsiteY7" fmla="*/ 305573 h 1649351"/>
                    <a:gd name="connsiteX8" fmla="*/ 388077 w 1211094"/>
                    <a:gd name="connsiteY8" fmla="*/ 305573 h 1649351"/>
                    <a:gd name="connsiteX9" fmla="*/ 789841 w 1211094"/>
                    <a:gd name="connsiteY9" fmla="*/ 0 h 1649351"/>
                    <a:gd name="connsiteX10" fmla="*/ 1133980 w 1211094"/>
                    <a:gd name="connsiteY10" fmla="*/ 178286 h 1649351"/>
                    <a:gd name="connsiteX11" fmla="*/ 1211094 w 1211094"/>
                    <a:gd name="connsiteY11" fmla="*/ 649290 h 1649351"/>
                    <a:gd name="connsiteX12" fmla="*/ 1211094 w 1211094"/>
                    <a:gd name="connsiteY12" fmla="*/ 1601669 h 1649351"/>
                    <a:gd name="connsiteX13" fmla="*/ 1154287 w 1211094"/>
                    <a:gd name="connsiteY13" fmla="*/ 1649351 h 1649351"/>
                    <a:gd name="connsiteX14" fmla="*/ 858669 w 1211094"/>
                    <a:gd name="connsiteY14" fmla="*/ 1649351 h 1649351"/>
                    <a:gd name="connsiteX15" fmla="*/ 806425 w 1211094"/>
                    <a:gd name="connsiteY15" fmla="*/ 1601669 h 1649351"/>
                    <a:gd name="connsiteX16" fmla="*/ 806425 w 1211094"/>
                    <a:gd name="connsiteY16" fmla="*/ 779895 h 1649351"/>
                    <a:gd name="connsiteX17" fmla="*/ 621925 w 1211094"/>
                    <a:gd name="connsiteY17" fmla="*/ 372326 h 1649351"/>
                    <a:gd name="connsiteX18" fmla="*/ 451514 w 1211094"/>
                    <a:gd name="connsiteY18" fmla="*/ 493395 h 1649351"/>
                    <a:gd name="connsiteX19" fmla="*/ 404660 w 1211094"/>
                    <a:gd name="connsiteY19" fmla="*/ 779895 h 1649351"/>
                    <a:gd name="connsiteX20" fmla="*/ 404660 w 1211094"/>
                    <a:gd name="connsiteY20" fmla="*/ 1594621 h 1649351"/>
                    <a:gd name="connsiteX21" fmla="*/ 347033 w 1211094"/>
                    <a:gd name="connsiteY21" fmla="*/ 1649351 h 1649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211094" h="1649351">
                      <a:moveTo>
                        <a:pt x="347033" y="1649351"/>
                      </a:moveTo>
                      <a:lnTo>
                        <a:pt x="53483" y="1649351"/>
                      </a:lnTo>
                      <a:cubicBezTo>
                        <a:pt x="24041" y="1647275"/>
                        <a:pt x="409" y="1623643"/>
                        <a:pt x="409" y="1594621"/>
                      </a:cubicBezTo>
                      <a:lnTo>
                        <a:pt x="0" y="81265"/>
                      </a:lnTo>
                      <a:cubicBezTo>
                        <a:pt x="2486" y="53486"/>
                        <a:pt x="26946" y="31926"/>
                        <a:pt x="56798" y="31926"/>
                      </a:cubicBezTo>
                      <a:lnTo>
                        <a:pt x="330032" y="31926"/>
                      </a:lnTo>
                      <a:cubicBezTo>
                        <a:pt x="355739" y="33169"/>
                        <a:pt x="376885" y="50583"/>
                        <a:pt x="382686" y="74217"/>
                      </a:cubicBezTo>
                      <a:lnTo>
                        <a:pt x="382686" y="305573"/>
                      </a:lnTo>
                      <a:lnTo>
                        <a:pt x="388077" y="305573"/>
                      </a:lnTo>
                      <a:cubicBezTo>
                        <a:pt x="470592" y="98679"/>
                        <a:pt x="586264" y="0"/>
                        <a:pt x="789841" y="0"/>
                      </a:cubicBezTo>
                      <a:cubicBezTo>
                        <a:pt x="922105" y="0"/>
                        <a:pt x="1051055" y="47681"/>
                        <a:pt x="1133980" y="178286"/>
                      </a:cubicBezTo>
                      <a:cubicBezTo>
                        <a:pt x="1211094" y="299353"/>
                        <a:pt x="1211094" y="502931"/>
                        <a:pt x="1211094" y="649290"/>
                      </a:cubicBezTo>
                      <a:lnTo>
                        <a:pt x="1211094" y="1601669"/>
                      </a:lnTo>
                      <a:cubicBezTo>
                        <a:pt x="1207779" y="1628206"/>
                        <a:pt x="1183319" y="1649351"/>
                        <a:pt x="1154287" y="1649351"/>
                      </a:cubicBezTo>
                      <a:lnTo>
                        <a:pt x="858669" y="1649351"/>
                      </a:lnTo>
                      <a:cubicBezTo>
                        <a:pt x="831723" y="1647275"/>
                        <a:pt x="809330" y="1627377"/>
                        <a:pt x="806425" y="1601669"/>
                      </a:cubicBezTo>
                      <a:lnTo>
                        <a:pt x="806425" y="779895"/>
                      </a:lnTo>
                      <a:cubicBezTo>
                        <a:pt x="806425" y="614463"/>
                        <a:pt x="825503" y="372326"/>
                        <a:pt x="621925" y="372326"/>
                      </a:cubicBezTo>
                      <a:cubicBezTo>
                        <a:pt x="550193" y="372326"/>
                        <a:pt x="484270" y="420422"/>
                        <a:pt x="451514" y="493395"/>
                      </a:cubicBezTo>
                      <a:cubicBezTo>
                        <a:pt x="410051" y="585855"/>
                        <a:pt x="404660" y="677899"/>
                        <a:pt x="404660" y="779895"/>
                      </a:cubicBezTo>
                      <a:lnTo>
                        <a:pt x="404660" y="1594621"/>
                      </a:lnTo>
                      <a:cubicBezTo>
                        <a:pt x="404250" y="1624882"/>
                        <a:pt x="378543" y="1649351"/>
                        <a:pt x="347033" y="1649351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7065F0CD-2381-46D2-ABA5-563D7AFC9217}"/>
                    </a:ext>
                  </a:extLst>
                </p:cNvPr>
                <p:cNvSpPr/>
                <p:nvPr/>
              </p:nvSpPr>
              <p:spPr>
                <a:xfrm>
                  <a:off x="5968087" y="3221147"/>
                  <a:ext cx="205705" cy="245950"/>
                </a:xfrm>
                <a:custGeom>
                  <a:avLst/>
                  <a:gdLst>
                    <a:gd name="connsiteX0" fmla="*/ 868623 w 1408938"/>
                    <a:gd name="connsiteY0" fmla="*/ 941181 h 1684589"/>
                    <a:gd name="connsiteX1" fmla="*/ 813483 w 1408938"/>
                    <a:gd name="connsiteY1" fmla="*/ 1253802 h 1684589"/>
                    <a:gd name="connsiteX2" fmla="*/ 609486 w 1408938"/>
                    <a:gd name="connsiteY2" fmla="*/ 1387724 h 1684589"/>
                    <a:gd name="connsiteX3" fmla="*/ 429959 w 1408938"/>
                    <a:gd name="connsiteY3" fmla="*/ 1174192 h 1684589"/>
                    <a:gd name="connsiteX4" fmla="*/ 868623 w 1408938"/>
                    <a:gd name="connsiteY4" fmla="*/ 877330 h 1684589"/>
                    <a:gd name="connsiteX5" fmla="*/ 868623 w 1408938"/>
                    <a:gd name="connsiteY5" fmla="*/ 941181 h 1684589"/>
                    <a:gd name="connsiteX6" fmla="*/ 1165908 w 1408938"/>
                    <a:gd name="connsiteY6" fmla="*/ 1659710 h 1684589"/>
                    <a:gd name="connsiteX7" fmla="*/ 1096251 w 1408938"/>
                    <a:gd name="connsiteY7" fmla="*/ 1666759 h 1684589"/>
                    <a:gd name="connsiteX8" fmla="*/ 927087 w 1408938"/>
                    <a:gd name="connsiteY8" fmla="*/ 1470229 h 1684589"/>
                    <a:gd name="connsiteX9" fmla="*/ 441150 w 1408938"/>
                    <a:gd name="connsiteY9" fmla="*/ 1684590 h 1684589"/>
                    <a:gd name="connsiteX10" fmla="*/ 0 w 1408938"/>
                    <a:gd name="connsiteY10" fmla="*/ 1225199 h 1684589"/>
                    <a:gd name="connsiteX11" fmla="*/ 314277 w 1408938"/>
                    <a:gd name="connsiteY11" fmla="*/ 743409 h 1684589"/>
                    <a:gd name="connsiteX12" fmla="*/ 868623 w 1408938"/>
                    <a:gd name="connsiteY12" fmla="*/ 640998 h 1684589"/>
                    <a:gd name="connsiteX13" fmla="*/ 868623 w 1408938"/>
                    <a:gd name="connsiteY13" fmla="*/ 602853 h 1684589"/>
                    <a:gd name="connsiteX14" fmla="*/ 832552 w 1408938"/>
                    <a:gd name="connsiteY14" fmla="*/ 389326 h 1684589"/>
                    <a:gd name="connsiteX15" fmla="*/ 667122 w 1408938"/>
                    <a:gd name="connsiteY15" fmla="*/ 312622 h 1684589"/>
                    <a:gd name="connsiteX16" fmla="*/ 430378 w 1408938"/>
                    <a:gd name="connsiteY16" fmla="*/ 489663 h 1684589"/>
                    <a:gd name="connsiteX17" fmla="*/ 378962 w 1408938"/>
                    <a:gd name="connsiteY17" fmla="*/ 543563 h 1684589"/>
                    <a:gd name="connsiteX18" fmla="*/ 93288 w 1408938"/>
                    <a:gd name="connsiteY18" fmla="*/ 512881 h 1684589"/>
                    <a:gd name="connsiteX19" fmla="*/ 49339 w 1408938"/>
                    <a:gd name="connsiteY19" fmla="*/ 451104 h 1684589"/>
                    <a:gd name="connsiteX20" fmla="*/ 708584 w 1408938"/>
                    <a:gd name="connsiteY20" fmla="*/ 0 h 1684589"/>
                    <a:gd name="connsiteX21" fmla="*/ 1152640 w 1408938"/>
                    <a:gd name="connsiteY21" fmla="*/ 146774 h 1684589"/>
                    <a:gd name="connsiteX22" fmla="*/ 1282408 w 1408938"/>
                    <a:gd name="connsiteY22" fmla="*/ 653851 h 1684589"/>
                    <a:gd name="connsiteX23" fmla="*/ 1282408 w 1408938"/>
                    <a:gd name="connsiteY23" fmla="*/ 1113251 h 1684589"/>
                    <a:gd name="connsiteX24" fmla="*/ 1393527 w 1408938"/>
                    <a:gd name="connsiteY24" fmla="*/ 1386476 h 1684589"/>
                    <a:gd name="connsiteX25" fmla="*/ 1392288 w 1408938"/>
                    <a:gd name="connsiteY25" fmla="*/ 1464838 h 1684589"/>
                    <a:gd name="connsiteX26" fmla="*/ 1166317 w 1408938"/>
                    <a:gd name="connsiteY26" fmla="*/ 1660539 h 1684589"/>
                    <a:gd name="connsiteX27" fmla="*/ 1165908 w 1408938"/>
                    <a:gd name="connsiteY27" fmla="*/ 1659710 h 1684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408938" h="1684589">
                      <a:moveTo>
                        <a:pt x="868623" y="941181"/>
                      </a:moveTo>
                      <a:cubicBezTo>
                        <a:pt x="868623" y="1056025"/>
                        <a:pt x="871528" y="1151809"/>
                        <a:pt x="813483" y="1253802"/>
                      </a:cubicBezTo>
                      <a:cubicBezTo>
                        <a:pt x="766629" y="1336727"/>
                        <a:pt x="692001" y="1387724"/>
                        <a:pt x="609486" y="1387724"/>
                      </a:cubicBezTo>
                      <a:cubicBezTo>
                        <a:pt x="496300" y="1387724"/>
                        <a:pt x="429959" y="1301485"/>
                        <a:pt x="429959" y="1174192"/>
                      </a:cubicBezTo>
                      <a:cubicBezTo>
                        <a:pt x="429959" y="922938"/>
                        <a:pt x="655101" y="877330"/>
                        <a:pt x="868623" y="877330"/>
                      </a:cubicBezTo>
                      <a:lnTo>
                        <a:pt x="868623" y="941181"/>
                      </a:lnTo>
                      <a:moveTo>
                        <a:pt x="1165908" y="1659710"/>
                      </a:moveTo>
                      <a:cubicBezTo>
                        <a:pt x="1146420" y="1677122"/>
                        <a:pt x="1118225" y="1678370"/>
                        <a:pt x="1096251" y="1666759"/>
                      </a:cubicBezTo>
                      <a:cubicBezTo>
                        <a:pt x="998401" y="1585501"/>
                        <a:pt x="980570" y="1547763"/>
                        <a:pt x="927087" y="1470229"/>
                      </a:cubicBezTo>
                      <a:cubicBezTo>
                        <a:pt x="765382" y="1635250"/>
                        <a:pt x="650539" y="1684590"/>
                        <a:pt x="441150" y="1684590"/>
                      </a:cubicBezTo>
                      <a:cubicBezTo>
                        <a:pt x="192796" y="1684590"/>
                        <a:pt x="0" y="1531599"/>
                        <a:pt x="0" y="1225199"/>
                      </a:cubicBezTo>
                      <a:cubicBezTo>
                        <a:pt x="0" y="985959"/>
                        <a:pt x="129359" y="823015"/>
                        <a:pt x="314277" y="743409"/>
                      </a:cubicBezTo>
                      <a:cubicBezTo>
                        <a:pt x="474326" y="672924"/>
                        <a:pt x="697802" y="660485"/>
                        <a:pt x="868623" y="640998"/>
                      </a:cubicBezTo>
                      <a:lnTo>
                        <a:pt x="868623" y="602853"/>
                      </a:lnTo>
                      <a:cubicBezTo>
                        <a:pt x="868623" y="532783"/>
                        <a:pt x="874014" y="449860"/>
                        <a:pt x="832552" y="389326"/>
                      </a:cubicBezTo>
                      <a:cubicBezTo>
                        <a:pt x="796900" y="335010"/>
                        <a:pt x="728072" y="312622"/>
                        <a:pt x="667122" y="312622"/>
                      </a:cubicBezTo>
                      <a:cubicBezTo>
                        <a:pt x="554755" y="312622"/>
                        <a:pt x="454838" y="370253"/>
                        <a:pt x="430378" y="489663"/>
                      </a:cubicBezTo>
                      <a:cubicBezTo>
                        <a:pt x="425396" y="516199"/>
                        <a:pt x="405908" y="542319"/>
                        <a:pt x="378962" y="543563"/>
                      </a:cubicBezTo>
                      <a:lnTo>
                        <a:pt x="93288" y="512881"/>
                      </a:lnTo>
                      <a:cubicBezTo>
                        <a:pt x="69247" y="507492"/>
                        <a:pt x="42291" y="488005"/>
                        <a:pt x="49339" y="451104"/>
                      </a:cubicBezTo>
                      <a:cubicBezTo>
                        <a:pt x="114853" y="104483"/>
                        <a:pt x="428301" y="0"/>
                        <a:pt x="708584" y="0"/>
                      </a:cubicBezTo>
                      <a:cubicBezTo>
                        <a:pt x="852040" y="0"/>
                        <a:pt x="1039444" y="38145"/>
                        <a:pt x="1152640" y="146774"/>
                      </a:cubicBezTo>
                      <a:cubicBezTo>
                        <a:pt x="1296095" y="280696"/>
                        <a:pt x="1282408" y="459395"/>
                        <a:pt x="1282408" y="653851"/>
                      </a:cubicBezTo>
                      <a:lnTo>
                        <a:pt x="1282408" y="1113251"/>
                      </a:lnTo>
                      <a:cubicBezTo>
                        <a:pt x="1282408" y="1251316"/>
                        <a:pt x="1339625" y="1311848"/>
                        <a:pt x="1393527" y="1386476"/>
                      </a:cubicBezTo>
                      <a:cubicBezTo>
                        <a:pt x="1412186" y="1413013"/>
                        <a:pt x="1416329" y="1444940"/>
                        <a:pt x="1392288" y="1464838"/>
                      </a:cubicBezTo>
                      <a:cubicBezTo>
                        <a:pt x="1332166" y="1515016"/>
                        <a:pt x="1225192" y="1608304"/>
                        <a:pt x="1166317" y="1660539"/>
                      </a:cubicBezTo>
                      <a:lnTo>
                        <a:pt x="1165908" y="1659710"/>
                      </a:ln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2813DFD3-F937-493E-9E6B-4C050349B63A}"/>
                    </a:ext>
                  </a:extLst>
                </p:cNvPr>
                <p:cNvSpPr/>
                <p:nvPr/>
              </p:nvSpPr>
              <p:spPr>
                <a:xfrm>
                  <a:off x="5403848" y="3221147"/>
                  <a:ext cx="205759" cy="245950"/>
                </a:xfrm>
                <a:custGeom>
                  <a:avLst/>
                  <a:gdLst>
                    <a:gd name="connsiteX0" fmla="*/ 868623 w 1409309"/>
                    <a:gd name="connsiteY0" fmla="*/ 941181 h 1684589"/>
                    <a:gd name="connsiteX1" fmla="*/ 813479 w 1409309"/>
                    <a:gd name="connsiteY1" fmla="*/ 1253802 h 1684589"/>
                    <a:gd name="connsiteX2" fmla="*/ 609487 w 1409309"/>
                    <a:gd name="connsiteY2" fmla="*/ 1387724 h 1684589"/>
                    <a:gd name="connsiteX3" fmla="*/ 430373 w 1409309"/>
                    <a:gd name="connsiteY3" fmla="*/ 1174192 h 1684589"/>
                    <a:gd name="connsiteX4" fmla="*/ 868623 w 1409309"/>
                    <a:gd name="connsiteY4" fmla="*/ 877330 h 1684589"/>
                    <a:gd name="connsiteX5" fmla="*/ 868623 w 1409309"/>
                    <a:gd name="connsiteY5" fmla="*/ 941181 h 1684589"/>
                    <a:gd name="connsiteX6" fmla="*/ 1165908 w 1409309"/>
                    <a:gd name="connsiteY6" fmla="*/ 1659710 h 1684589"/>
                    <a:gd name="connsiteX7" fmla="*/ 1096251 w 1409309"/>
                    <a:gd name="connsiteY7" fmla="*/ 1666759 h 1684589"/>
                    <a:gd name="connsiteX8" fmla="*/ 927084 w 1409309"/>
                    <a:gd name="connsiteY8" fmla="*/ 1470229 h 1684589"/>
                    <a:gd name="connsiteX9" fmla="*/ 441152 w 1409309"/>
                    <a:gd name="connsiteY9" fmla="*/ 1684590 h 1684589"/>
                    <a:gd name="connsiteX10" fmla="*/ 0 w 1409309"/>
                    <a:gd name="connsiteY10" fmla="*/ 1225199 h 1684589"/>
                    <a:gd name="connsiteX11" fmla="*/ 314279 w 1409309"/>
                    <a:gd name="connsiteY11" fmla="*/ 743409 h 1684589"/>
                    <a:gd name="connsiteX12" fmla="*/ 868623 w 1409309"/>
                    <a:gd name="connsiteY12" fmla="*/ 640998 h 1684589"/>
                    <a:gd name="connsiteX13" fmla="*/ 868623 w 1409309"/>
                    <a:gd name="connsiteY13" fmla="*/ 602853 h 1684589"/>
                    <a:gd name="connsiteX14" fmla="*/ 832966 w 1409309"/>
                    <a:gd name="connsiteY14" fmla="*/ 389326 h 1684589"/>
                    <a:gd name="connsiteX15" fmla="*/ 667534 w 1409309"/>
                    <a:gd name="connsiteY15" fmla="*/ 312622 h 1684589"/>
                    <a:gd name="connsiteX16" fmla="*/ 430373 w 1409309"/>
                    <a:gd name="connsiteY16" fmla="*/ 489663 h 1684589"/>
                    <a:gd name="connsiteX17" fmla="*/ 379375 w 1409309"/>
                    <a:gd name="connsiteY17" fmla="*/ 543563 h 1684589"/>
                    <a:gd name="connsiteX18" fmla="*/ 93289 w 1409309"/>
                    <a:gd name="connsiteY18" fmla="*/ 512881 h 1684589"/>
                    <a:gd name="connsiteX19" fmla="*/ 49339 w 1409309"/>
                    <a:gd name="connsiteY19" fmla="*/ 451104 h 1684589"/>
                    <a:gd name="connsiteX20" fmla="*/ 708581 w 1409309"/>
                    <a:gd name="connsiteY20" fmla="*/ 0 h 1684589"/>
                    <a:gd name="connsiteX21" fmla="*/ 1152639 w 1409309"/>
                    <a:gd name="connsiteY21" fmla="*/ 146774 h 1684589"/>
                    <a:gd name="connsiteX22" fmla="*/ 1282408 w 1409309"/>
                    <a:gd name="connsiteY22" fmla="*/ 653851 h 1684589"/>
                    <a:gd name="connsiteX23" fmla="*/ 1282408 w 1409309"/>
                    <a:gd name="connsiteY23" fmla="*/ 1113251 h 1684589"/>
                    <a:gd name="connsiteX24" fmla="*/ 1393527 w 1409309"/>
                    <a:gd name="connsiteY24" fmla="*/ 1386476 h 1684589"/>
                    <a:gd name="connsiteX25" fmla="*/ 1392698 w 1409309"/>
                    <a:gd name="connsiteY25" fmla="*/ 1464838 h 1684589"/>
                    <a:gd name="connsiteX26" fmla="*/ 1166736 w 1409309"/>
                    <a:gd name="connsiteY26" fmla="*/ 1660539 h 1684589"/>
                    <a:gd name="connsiteX27" fmla="*/ 1165908 w 1409309"/>
                    <a:gd name="connsiteY27" fmla="*/ 1659710 h 1684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409309" h="1684589">
                      <a:moveTo>
                        <a:pt x="868623" y="941181"/>
                      </a:moveTo>
                      <a:cubicBezTo>
                        <a:pt x="868623" y="1056025"/>
                        <a:pt x="871525" y="1151809"/>
                        <a:pt x="813479" y="1253802"/>
                      </a:cubicBezTo>
                      <a:cubicBezTo>
                        <a:pt x="766627" y="1336727"/>
                        <a:pt x="692410" y="1387724"/>
                        <a:pt x="609487" y="1387724"/>
                      </a:cubicBezTo>
                      <a:cubicBezTo>
                        <a:pt x="496296" y="1387724"/>
                        <a:pt x="430373" y="1301485"/>
                        <a:pt x="430373" y="1174192"/>
                      </a:cubicBezTo>
                      <a:cubicBezTo>
                        <a:pt x="430373" y="922938"/>
                        <a:pt x="655510" y="877330"/>
                        <a:pt x="868623" y="877330"/>
                      </a:cubicBezTo>
                      <a:lnTo>
                        <a:pt x="868623" y="941181"/>
                      </a:lnTo>
                      <a:moveTo>
                        <a:pt x="1165908" y="1659710"/>
                      </a:moveTo>
                      <a:cubicBezTo>
                        <a:pt x="1146420" y="1677122"/>
                        <a:pt x="1118226" y="1678370"/>
                        <a:pt x="1096251" y="1666759"/>
                      </a:cubicBezTo>
                      <a:cubicBezTo>
                        <a:pt x="998401" y="1585501"/>
                        <a:pt x="980980" y="1547763"/>
                        <a:pt x="927084" y="1470229"/>
                      </a:cubicBezTo>
                      <a:cubicBezTo>
                        <a:pt x="765383" y="1635250"/>
                        <a:pt x="650949" y="1684590"/>
                        <a:pt x="441152" y="1684590"/>
                      </a:cubicBezTo>
                      <a:cubicBezTo>
                        <a:pt x="193211" y="1684590"/>
                        <a:pt x="0" y="1531599"/>
                        <a:pt x="0" y="1225199"/>
                      </a:cubicBezTo>
                      <a:cubicBezTo>
                        <a:pt x="0" y="985959"/>
                        <a:pt x="129775" y="823015"/>
                        <a:pt x="314279" y="743409"/>
                      </a:cubicBezTo>
                      <a:cubicBezTo>
                        <a:pt x="474322" y="672924"/>
                        <a:pt x="697801" y="660485"/>
                        <a:pt x="868623" y="640998"/>
                      </a:cubicBezTo>
                      <a:lnTo>
                        <a:pt x="868623" y="602853"/>
                      </a:lnTo>
                      <a:cubicBezTo>
                        <a:pt x="868623" y="532783"/>
                        <a:pt x="874013" y="449860"/>
                        <a:pt x="832966" y="389326"/>
                      </a:cubicBezTo>
                      <a:cubicBezTo>
                        <a:pt x="796894" y="335010"/>
                        <a:pt x="728068" y="312622"/>
                        <a:pt x="667534" y="312622"/>
                      </a:cubicBezTo>
                      <a:cubicBezTo>
                        <a:pt x="555172" y="312622"/>
                        <a:pt x="454835" y="370253"/>
                        <a:pt x="430373" y="489663"/>
                      </a:cubicBezTo>
                      <a:cubicBezTo>
                        <a:pt x="425397" y="516199"/>
                        <a:pt x="405910" y="542319"/>
                        <a:pt x="379375" y="543563"/>
                      </a:cubicBezTo>
                      <a:lnTo>
                        <a:pt x="93289" y="512881"/>
                      </a:lnTo>
                      <a:cubicBezTo>
                        <a:pt x="69241" y="507492"/>
                        <a:pt x="42705" y="488005"/>
                        <a:pt x="49339" y="451104"/>
                      </a:cubicBezTo>
                      <a:cubicBezTo>
                        <a:pt x="115264" y="104483"/>
                        <a:pt x="428299" y="0"/>
                        <a:pt x="708581" y="0"/>
                      </a:cubicBezTo>
                      <a:cubicBezTo>
                        <a:pt x="852038" y="0"/>
                        <a:pt x="1039444" y="38145"/>
                        <a:pt x="1152639" y="146774"/>
                      </a:cubicBezTo>
                      <a:cubicBezTo>
                        <a:pt x="1296095" y="280696"/>
                        <a:pt x="1282408" y="459395"/>
                        <a:pt x="1282408" y="653851"/>
                      </a:cubicBezTo>
                      <a:lnTo>
                        <a:pt x="1282408" y="1113251"/>
                      </a:lnTo>
                      <a:cubicBezTo>
                        <a:pt x="1282408" y="1251316"/>
                        <a:pt x="1339625" y="1311848"/>
                        <a:pt x="1393527" y="1386476"/>
                      </a:cubicBezTo>
                      <a:cubicBezTo>
                        <a:pt x="1412605" y="1413013"/>
                        <a:pt x="1416749" y="1444940"/>
                        <a:pt x="1392698" y="1464838"/>
                      </a:cubicBezTo>
                      <a:cubicBezTo>
                        <a:pt x="1332576" y="1515016"/>
                        <a:pt x="1225610" y="1608304"/>
                        <a:pt x="1166736" y="1660539"/>
                      </a:cubicBezTo>
                      <a:lnTo>
                        <a:pt x="1165908" y="1659710"/>
                      </a:ln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E5A7BA3-2916-4127-B372-EE0B2B727977}"/>
                </a:ext>
              </a:extLst>
            </p:cNvPr>
            <p:cNvSpPr/>
            <p:nvPr/>
          </p:nvSpPr>
          <p:spPr>
            <a:xfrm>
              <a:off x="3171644" y="2952473"/>
              <a:ext cx="1112211" cy="1112211"/>
            </a:xfrm>
            <a:prstGeom prst="ellipse">
              <a:avLst/>
            </a:prstGeom>
            <a:solidFill>
              <a:srgbClr val="6441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F789C1D-A5A3-4681-B50C-8375402A8A43}"/>
                </a:ext>
              </a:extLst>
            </p:cNvPr>
            <p:cNvSpPr/>
            <p:nvPr/>
          </p:nvSpPr>
          <p:spPr>
            <a:xfrm>
              <a:off x="10535277" y="2952473"/>
              <a:ext cx="1112211" cy="1112211"/>
            </a:xfrm>
            <a:prstGeom prst="ellipse">
              <a:avLst/>
            </a:prstGeom>
            <a:solidFill>
              <a:srgbClr val="252F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41480EB-801B-4539-8F97-B4ECC09FB888}"/>
                </a:ext>
              </a:extLst>
            </p:cNvPr>
            <p:cNvSpPr/>
            <p:nvPr/>
          </p:nvSpPr>
          <p:spPr>
            <a:xfrm>
              <a:off x="9043284" y="1497847"/>
              <a:ext cx="1112211" cy="1112211"/>
            </a:xfrm>
            <a:prstGeom prst="ellipse">
              <a:avLst/>
            </a:prstGeom>
            <a:solidFill>
              <a:srgbClr val="F6C7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C8A2E6D-B757-4B23-BC97-989B9130ADAA}"/>
                </a:ext>
              </a:extLst>
            </p:cNvPr>
            <p:cNvSpPr/>
            <p:nvPr/>
          </p:nvSpPr>
          <p:spPr>
            <a:xfrm>
              <a:off x="4710192" y="1497847"/>
              <a:ext cx="1112211" cy="1112211"/>
            </a:xfrm>
            <a:prstGeom prst="ellipse">
              <a:avLst/>
            </a:prstGeom>
            <a:solidFill>
              <a:srgbClr val="00AA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252D4A8-B35C-4710-AD4B-713AA9FF891C}"/>
                </a:ext>
              </a:extLst>
            </p:cNvPr>
            <p:cNvSpPr/>
            <p:nvPr/>
          </p:nvSpPr>
          <p:spPr>
            <a:xfrm>
              <a:off x="4710191" y="4172673"/>
              <a:ext cx="1112210" cy="1112211"/>
            </a:xfrm>
            <a:prstGeom prst="ellipse">
              <a:avLst/>
            </a:prstGeom>
            <a:solidFill>
              <a:srgbClr val="05A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EF06FB1-6EFC-4CEC-B18B-2387571FC557}"/>
                </a:ext>
              </a:extLst>
            </p:cNvPr>
            <p:cNvSpPr/>
            <p:nvPr/>
          </p:nvSpPr>
          <p:spPr>
            <a:xfrm>
              <a:off x="9043283" y="4172672"/>
              <a:ext cx="1112211" cy="1112211"/>
            </a:xfrm>
            <a:prstGeom prst="ellipse">
              <a:avLst/>
            </a:prstGeom>
            <a:solidFill>
              <a:srgbClr val="00AA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2D7DF78-A426-4A91-ABFE-41B08EAEE74E}"/>
                </a:ext>
              </a:extLst>
            </p:cNvPr>
            <p:cNvSpPr/>
            <p:nvPr/>
          </p:nvSpPr>
          <p:spPr>
            <a:xfrm>
              <a:off x="6853460" y="5269539"/>
              <a:ext cx="1112211" cy="1112211"/>
            </a:xfrm>
            <a:prstGeom prst="ellipse">
              <a:avLst/>
            </a:prstGeom>
            <a:solidFill>
              <a:srgbClr val="E154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66FC533-5ECE-41BD-BEA7-1858234E72F5}"/>
                </a:ext>
              </a:extLst>
            </p:cNvPr>
            <p:cNvSpPr/>
            <p:nvPr/>
          </p:nvSpPr>
          <p:spPr>
            <a:xfrm>
              <a:off x="6876736" y="636214"/>
              <a:ext cx="1112211" cy="1112211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AEE66DD6-28FB-4D34-B358-0395924D5DA0}"/>
              </a:ext>
            </a:extLst>
          </p:cNvPr>
          <p:cNvSpPr txBox="1"/>
          <p:nvPr/>
        </p:nvSpPr>
        <p:spPr>
          <a:xfrm>
            <a:off x="597293" y="275962"/>
            <a:ext cx="56028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Fira Sans Medium" panose="020B0603050000020004" pitchFamily="34" charset="0"/>
              </a:rPr>
              <a:t>Revenue by products</a:t>
            </a:r>
            <a:endParaRPr lang="en-IN" sz="3600" dirty="0">
              <a:latin typeface="Fira Sans Medium" panose="020B0603050000020004" pitchFamily="34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CCE120B5-C294-449C-B558-69E7BA9F89DD}"/>
              </a:ext>
            </a:extLst>
          </p:cNvPr>
          <p:cNvSpPr txBox="1"/>
          <p:nvPr/>
        </p:nvSpPr>
        <p:spPr>
          <a:xfrm>
            <a:off x="630419" y="4430478"/>
            <a:ext cx="3590925" cy="2307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Cosmetics emerge as the product category with the highest </a:t>
            </a:r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sales. 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</a:rPr>
              <a:t>This finding underscores the significant demand for cosmetic products among Amazon's customer base. The popularity of cosmetics highlights the importance of beauty and personal care products in e-commerce,</a:t>
            </a:r>
            <a:endParaRPr lang="en-IN" sz="1050" dirty="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58710CA-297C-4A27-A56F-127ECD2FF7BA}"/>
              </a:ext>
            </a:extLst>
          </p:cNvPr>
          <p:cNvGrpSpPr/>
          <p:nvPr/>
        </p:nvGrpSpPr>
        <p:grpSpPr>
          <a:xfrm rot="12147091">
            <a:off x="10215311" y="5533587"/>
            <a:ext cx="2210578" cy="2419013"/>
            <a:chOff x="-447720" y="-856723"/>
            <a:chExt cx="2210578" cy="2419013"/>
          </a:xfrm>
        </p:grpSpPr>
        <p:sp>
          <p:nvSpPr>
            <p:cNvPr id="66" name="Graphic 4">
              <a:extLst>
                <a:ext uri="{FF2B5EF4-FFF2-40B4-BE49-F238E27FC236}">
                  <a16:creationId xmlns:a16="http://schemas.microsoft.com/office/drawing/2014/main" id="{0E6F84CF-D2ED-4815-9903-F856C033FE84}"/>
                </a:ext>
              </a:extLst>
            </p:cNvPr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67" name="Graphic 4">
              <a:extLst>
                <a:ext uri="{FF2B5EF4-FFF2-40B4-BE49-F238E27FC236}">
                  <a16:creationId xmlns:a16="http://schemas.microsoft.com/office/drawing/2014/main" id="{28251FD8-FF15-41FD-AF53-8F9FB476DFCA}"/>
                </a:ext>
              </a:extLst>
            </p:cNvPr>
            <p:cNvSpPr/>
            <p:nvPr/>
          </p:nvSpPr>
          <p:spPr>
            <a:xfrm rot="15002268" flipH="1">
              <a:off x="31601" y="-1336044"/>
              <a:ext cx="1251936" cy="2210578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68" name="Graphic 11">
            <a:extLst>
              <a:ext uri="{FF2B5EF4-FFF2-40B4-BE49-F238E27FC236}">
                <a16:creationId xmlns:a16="http://schemas.microsoft.com/office/drawing/2014/main" id="{1D9FDE98-6960-4232-8830-D31133DD0522}"/>
              </a:ext>
            </a:extLst>
          </p:cNvPr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823" y="850730"/>
            <a:ext cx="719906" cy="719906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1329" y="1725424"/>
            <a:ext cx="675992" cy="67599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509" y="1601009"/>
            <a:ext cx="904547" cy="90454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6881" y="3231596"/>
            <a:ext cx="579929" cy="57992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045" y="3075274"/>
            <a:ext cx="876774" cy="94577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740" y="4314542"/>
            <a:ext cx="793380" cy="855822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932" y="5506792"/>
            <a:ext cx="645144" cy="645144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816" y="4319894"/>
            <a:ext cx="845117" cy="845117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B7954DE7-3816-4715-A36A-42162F3F2768}"/>
              </a:ext>
            </a:extLst>
          </p:cNvPr>
          <p:cNvSpPr txBox="1"/>
          <p:nvPr/>
        </p:nvSpPr>
        <p:spPr>
          <a:xfrm>
            <a:off x="630419" y="1768446"/>
            <a:ext cx="23823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>
                <a:latin typeface="Fira Sans Medium" panose="020B0603050000020004" pitchFamily="34" charset="0"/>
              </a:rPr>
              <a:t>in revenue in cosmetics</a:t>
            </a:r>
            <a:endParaRPr lang="en-IN" sz="1200" dirty="0">
              <a:latin typeface="Fira Sans Medium" panose="020B0603050000020004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BCFD147-D531-43AF-8A43-313743D050C8}"/>
              </a:ext>
            </a:extLst>
          </p:cNvPr>
          <p:cNvSpPr txBox="1"/>
          <p:nvPr/>
        </p:nvSpPr>
        <p:spPr>
          <a:xfrm>
            <a:off x="596755" y="1245214"/>
            <a:ext cx="2119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 smtClean="0">
                <a:solidFill>
                  <a:srgbClr val="FF9900"/>
                </a:solidFill>
                <a:latin typeface="Fira Sans Medium" panose="020B0603050000020004" pitchFamily="34" charset="0"/>
              </a:rPr>
              <a:t>475 </a:t>
            </a:r>
            <a:r>
              <a:rPr lang="en-IN" sz="3200" b="1" dirty="0">
                <a:solidFill>
                  <a:srgbClr val="FF9900"/>
                </a:solidFill>
                <a:latin typeface="Fira Sans Medium" panose="020B0603050000020004" pitchFamily="34" charset="0"/>
              </a:rPr>
              <a:t>Billion</a:t>
            </a:r>
            <a:endParaRPr lang="en-IN" sz="2400" b="1" dirty="0">
              <a:solidFill>
                <a:srgbClr val="FF9900"/>
              </a:solidFill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98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1198</TotalTime>
  <Words>450</Words>
  <Application>Microsoft Office PowerPoint</Application>
  <PresentationFormat>Widescreen</PresentationFormat>
  <Paragraphs>71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Calibri Light</vt:lpstr>
      <vt:lpstr>Roboto</vt:lpstr>
      <vt:lpstr>Calibri</vt:lpstr>
      <vt:lpstr>Fira Sans Medium</vt:lpstr>
      <vt:lpstr>Wingdings</vt:lpstr>
      <vt:lpstr>Segoe UI Light</vt:lpstr>
      <vt:lpstr>Segoe UI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Pratyaksh Verma</cp:lastModifiedBy>
  <cp:revision>216</cp:revision>
  <dcterms:created xsi:type="dcterms:W3CDTF">2021-11-17T09:33:18Z</dcterms:created>
  <dcterms:modified xsi:type="dcterms:W3CDTF">2024-04-06T18:24:00Z</dcterms:modified>
</cp:coreProperties>
</file>

<file path=docProps/thumbnail.jpeg>
</file>